
<file path=[Content_Types].xml><?xml version="1.0" encoding="utf-8"?>
<Types xmlns="http://schemas.openxmlformats.org/package/2006/content-types">
  <Default Extension="bin" ContentType="image/unknown"/>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handoutMasterIdLst>
    <p:handoutMasterId r:id="rId17"/>
  </p:handoutMasterIdLst>
  <p:sldIdLst>
    <p:sldId id="278" r:id="rId2"/>
    <p:sldId id="257" r:id="rId3"/>
    <p:sldId id="258" r:id="rId4"/>
    <p:sldId id="259" r:id="rId5"/>
    <p:sldId id="260" r:id="rId6"/>
    <p:sldId id="261" r:id="rId7"/>
    <p:sldId id="262" r:id="rId8"/>
    <p:sldId id="263" r:id="rId9"/>
    <p:sldId id="270" r:id="rId10"/>
    <p:sldId id="271" r:id="rId11"/>
    <p:sldId id="272" r:id="rId12"/>
    <p:sldId id="273" r:id="rId13"/>
    <p:sldId id="274"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C4B1156A-380E-4F78-BDF5-A606A8083BF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32" autoAdjust="0"/>
    <p:restoredTop sz="93529" autoAdjust="0"/>
  </p:normalViewPr>
  <p:slideViewPr>
    <p:cSldViewPr snapToGrid="0">
      <p:cViewPr varScale="1">
        <p:scale>
          <a:sx n="68" d="100"/>
          <a:sy n="68" d="100"/>
        </p:scale>
        <p:origin x="732" y="-17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69" d="100"/>
          <a:sy n="69" d="100"/>
        </p:scale>
        <p:origin x="2784"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63D5444-F62C-42C3-A75A-D9DBA807730F}" type="datetimeFigureOut">
              <a:rPr lang="en-US" smtClean="0"/>
              <a:t>12/6/2024</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A4F617-7A30-41D4-AB86-5D833C98E18B}" type="slidenum">
              <a:rPr lang="en-US" smtClean="0"/>
              <a:t>‹#›</a:t>
            </a:fld>
            <a:endParaRPr lang="en-US"/>
          </a:p>
        </p:txBody>
      </p:sp>
    </p:spTree>
    <p:extLst>
      <p:ext uri="{BB962C8B-B14F-4D97-AF65-F5344CB8AC3E}">
        <p14:creationId xmlns:p14="http://schemas.microsoft.com/office/powerpoint/2010/main" val="994624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AA1FA-7B6A-47D2-8D61-F225D71B51FF}" type="datetimeFigureOut">
              <a:rPr lang="en-US" smtClean="0"/>
              <a:t>12/6/2024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9A179D-2D27-49E2-B022-8EDDA2EFE682}" type="slidenum">
              <a:rPr lang="en-US" smtClean="0"/>
              <a:t>‹#›</a:t>
            </a:fld>
            <a:endParaRPr lang="en-US"/>
          </a:p>
        </p:txBody>
      </p:sp>
    </p:spTree>
    <p:extLst>
      <p:ext uri="{BB962C8B-B14F-4D97-AF65-F5344CB8AC3E}">
        <p14:creationId xmlns:p14="http://schemas.microsoft.com/office/powerpoint/2010/main" val="117460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959C56B7-BDC7-44E5-8AD1-4A3720090C7A}" type="slidenum">
              <a:rPr lang="en-IN" smtClean="0"/>
              <a:t>1</a:t>
            </a:fld>
            <a:endParaRPr lang="en-IN"/>
          </a:p>
        </p:txBody>
      </p:sp>
    </p:spTree>
    <p:extLst>
      <p:ext uri="{BB962C8B-B14F-4D97-AF65-F5344CB8AC3E}">
        <p14:creationId xmlns:p14="http://schemas.microsoft.com/office/powerpoint/2010/main" val="2041690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1" dirty="0">
                <a:latin typeface="Arial" pitchFamily="34" charset="0"/>
                <a:cs typeface="Arial" pitchFamily="34" charset="0"/>
              </a:rPr>
              <a:t>To change the  image on this slide, select the picture and delete it. Then click the Pictures icon in the placeholder to insert your own image.</a:t>
            </a:r>
          </a:p>
          <a:p>
            <a:endParaRPr lang="en-US" dirty="0"/>
          </a:p>
        </p:txBody>
      </p:sp>
      <p:sp>
        <p:nvSpPr>
          <p:cNvPr id="4" name="Slide Number Placeholder 3"/>
          <p:cNvSpPr>
            <a:spLocks noGrp="1"/>
          </p:cNvSpPr>
          <p:nvPr>
            <p:ph type="sldNum" sz="quarter" idx="10"/>
          </p:nvPr>
        </p:nvSpPr>
        <p:spPr/>
        <p:txBody>
          <a:bodyPr/>
          <a:lstStyle/>
          <a:p>
            <a:fld id="{1B9A179D-2D27-49E2-B022-8EDDA2EFE682}" type="slidenum">
              <a:rPr lang="en-US" smtClean="0"/>
              <a:t>2</a:t>
            </a:fld>
            <a:endParaRPr lang="en-US"/>
          </a:p>
        </p:txBody>
      </p:sp>
    </p:spTree>
    <p:extLst>
      <p:ext uri="{BB962C8B-B14F-4D97-AF65-F5344CB8AC3E}">
        <p14:creationId xmlns:p14="http://schemas.microsoft.com/office/powerpoint/2010/main" val="1542422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2" name="Freeform 11"/>
          <p:cNvSpPr>
            <a:spLocks noChangeArrowheads="1"/>
          </p:cNvSpPr>
          <p:nvPr/>
        </p:nvSpPr>
        <p:spPr bwMode="white">
          <a:xfrm>
            <a:off x="8429022" y="0"/>
            <a:ext cx="3762978" cy="6858000"/>
          </a:xfrm>
          <a:custGeom>
            <a:avLst/>
            <a:gdLst>
              <a:gd name="connsiteX0" fmla="*/ 0 w 3762978"/>
              <a:gd name="connsiteY0" fmla="*/ 0 h 6858000"/>
              <a:gd name="connsiteX1" fmla="*/ 3762978 w 3762978"/>
              <a:gd name="connsiteY1" fmla="*/ 0 h 6858000"/>
              <a:gd name="connsiteX2" fmla="*/ 3762978 w 3762978"/>
              <a:gd name="connsiteY2" fmla="*/ 6858000 h 6858000"/>
              <a:gd name="connsiteX3" fmla="*/ 338667 w 3762978"/>
              <a:gd name="connsiteY3" fmla="*/ 6858000 h 6858000"/>
              <a:gd name="connsiteX4" fmla="*/ 1189567 w 3762978"/>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62978" h="6858000">
                <a:moveTo>
                  <a:pt x="0" y="0"/>
                </a:moveTo>
                <a:lnTo>
                  <a:pt x="3762978" y="0"/>
                </a:lnTo>
                <a:lnTo>
                  <a:pt x="3762978" y="6858000"/>
                </a:lnTo>
                <a:lnTo>
                  <a:pt x="338667" y="6858000"/>
                </a:lnTo>
                <a:lnTo>
                  <a:pt x="1189567" y="4337050"/>
                </a:lnTo>
                <a:close/>
              </a:path>
            </a:pathLst>
          </a:custGeom>
          <a:solidFill>
            <a:schemeClr val="tx1"/>
          </a:solidFill>
          <a:ln>
            <a:noFill/>
          </a:ln>
        </p:spPr>
        <p:txBody>
          <a:bodyPr vert="horz" wrap="square" lIns="91440" tIns="45720" rIns="91440" bIns="45720" numCol="1" anchor="t" anchorCtr="0" compatLnSpc="1">
            <a:prstTxWarp prst="textNoShape">
              <a:avLst/>
            </a:prstTxWarp>
            <a:noAutofit/>
          </a:bodyPr>
          <a:lstStyle/>
          <a:p>
            <a:endParaRPr lang="en-US" sz="1800"/>
          </a:p>
        </p:txBody>
      </p:sp>
      <p:sp>
        <p:nvSpPr>
          <p:cNvPr id="7" name="Freeform 6"/>
          <p:cNvSpPr>
            <a:spLocks/>
          </p:cNvSpPr>
          <p:nvPr/>
        </p:nvSpPr>
        <p:spPr bwMode="auto">
          <a:xfrm>
            <a:off x="8145385"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pPr lvl="0"/>
            <a:endParaRPr lang="en-US" sz="1800"/>
          </a:p>
        </p:txBody>
      </p:sp>
      <p:sp>
        <p:nvSpPr>
          <p:cNvPr id="8" name="Freeform 7"/>
          <p:cNvSpPr>
            <a:spLocks/>
          </p:cNvSpPr>
          <p:nvPr/>
        </p:nvSpPr>
        <p:spPr bwMode="auto">
          <a:xfrm>
            <a:off x="7950653"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0" y="1873584"/>
            <a:ext cx="640080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295400" y="4572000"/>
            <a:ext cx="6400800" cy="1600200"/>
          </a:xfrm>
        </p:spPr>
        <p:txBody>
          <a:bodyPr/>
          <a:lstStyle>
            <a:lvl1pPr marL="0" indent="0" algn="l">
              <a:spcBef>
                <a:spcPts val="1200"/>
              </a:spcBef>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512585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4724400" y="1828801"/>
            <a:ext cx="6172200" cy="4343400"/>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12/6/2024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67590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Two Pictures with Captions">
    <p:spTree>
      <p:nvGrpSpPr>
        <p:cNvPr id="1" name=""/>
        <p:cNvGrpSpPr/>
        <p:nvPr/>
      </p:nvGrpSpPr>
      <p:grpSpPr>
        <a:xfrm>
          <a:off x="0" y="0"/>
          <a:ext cx="0" cy="0"/>
          <a:chOff x="0" y="0"/>
          <a:chExt cx="0" cy="0"/>
        </a:xfrm>
      </p:grpSpPr>
      <p:sp>
        <p:nvSpPr>
          <p:cNvPr id="9" name="Rectangle 8"/>
          <p:cNvSpPr/>
          <p:nvPr/>
        </p:nvSpPr>
        <p:spPr bwMode="invGray">
          <a:xfrm>
            <a:off x="1295400"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bwMode="invGray">
          <a:xfrm>
            <a:off x="6324599" y="5257800"/>
            <a:ext cx="4572000" cy="9144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95400"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2" name="Rectangle 11"/>
          <p:cNvSpPr/>
          <p:nvPr/>
        </p:nvSpPr>
        <p:spPr>
          <a:xfrm>
            <a:off x="6324599" y="5257800"/>
            <a:ext cx="4572000" cy="548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p:cNvSpPr>
            <a:spLocks noGrp="1"/>
          </p:cNvSpPr>
          <p:nvPr>
            <p:ph type="title"/>
          </p:nvPr>
        </p:nvSpPr>
        <p:spPr>
          <a:xfrm>
            <a:off x="1295400" y="255134"/>
            <a:ext cx="9601200" cy="1036850"/>
          </a:xfrm>
        </p:spPr>
        <p:txBody>
          <a:bodyPr anchor="b"/>
          <a:lstStyle>
            <a:lvl1pPr>
              <a:defRPr sz="3200"/>
            </a:lvl1pPr>
          </a:lstStyle>
          <a:p>
            <a:r>
              <a:rPr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a:off x="1298448"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bwMode="invGray">
          <a:xfrm>
            <a:off x="1371273"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Picture Placeholder 2" descr="An empty placeholder to add an image. Click on the placeholder and select the image that you wish to add"/>
          <p:cNvSpPr>
            <a:spLocks noGrp="1"/>
          </p:cNvSpPr>
          <p:nvPr>
            <p:ph type="pic" idx="13"/>
          </p:nvPr>
        </p:nvSpPr>
        <p:spPr>
          <a:xfrm>
            <a:off x="6324600" y="1828801"/>
            <a:ext cx="4572000" cy="3428999"/>
          </a:xfrm>
        </p:spPr>
        <p:txBody>
          <a:bodyPr tIns="27432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13" name="Text Placeholder 3"/>
          <p:cNvSpPr>
            <a:spLocks noGrp="1"/>
          </p:cNvSpPr>
          <p:nvPr>
            <p:ph type="body" sz="half" idx="14"/>
          </p:nvPr>
        </p:nvSpPr>
        <p:spPr bwMode="invGray">
          <a:xfrm>
            <a:off x="6412954" y="5333098"/>
            <a:ext cx="4420252" cy="839102"/>
          </a:xfrm>
        </p:spPr>
        <p:txBody>
          <a:bodyPr anchor="t">
            <a:normAutofit/>
          </a:bodyPr>
          <a:lstStyle>
            <a:lvl1pPr marL="0" indent="0">
              <a:spcBef>
                <a:spcPts val="0"/>
              </a:spcBef>
              <a:buNone/>
              <a:defRPr sz="18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12/6/2024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944010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12/6/2024</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1092945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white">
          <a:xfrm rot="5400000">
            <a:off x="7562850" y="2228850"/>
            <a:ext cx="6858000" cy="24003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rot="5400000">
            <a:off x="6331230" y="3387909"/>
            <a:ext cx="6858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rot="5400000">
            <a:off x="6251613" y="3387909"/>
            <a:ext cx="6858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p:cNvSpPr>
            <a:spLocks noGrp="1"/>
          </p:cNvSpPr>
          <p:nvPr>
            <p:ph type="title" orient="vert"/>
          </p:nvPr>
        </p:nvSpPr>
        <p:spPr>
          <a:xfrm>
            <a:off x="9871318" y="685800"/>
            <a:ext cx="1033272" cy="5486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400" y="685800"/>
            <a:ext cx="7976754"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12/6/2024</a:t>
            </a:fld>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A7F8E3F6-DE14-48B2-B2BC-6FABA9630FB8}" type="slidenum">
              <a:rPr lang="en-US" smtClean="0"/>
              <a:pPr/>
              <a:t>‹#›</a:t>
            </a:fld>
            <a:endParaRPr lang="en-US" dirty="0"/>
          </a:p>
        </p:txBody>
      </p:sp>
    </p:spTree>
    <p:extLst>
      <p:ext uri="{BB962C8B-B14F-4D97-AF65-F5344CB8AC3E}">
        <p14:creationId xmlns:p14="http://schemas.microsoft.com/office/powerpoint/2010/main" val="1804110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A79A3335-6331-4872-A8B7-ECD55539F4D0}" type="datetimeFigureOut">
              <a:rPr lang="en-US" smtClean="0"/>
              <a:t>12/6/2024</a:t>
            </a:fld>
            <a:endParaRPr lang="en-US"/>
          </a:p>
        </p:txBody>
      </p:sp>
      <p:sp>
        <p:nvSpPr>
          <p:cNvPr id="6" name="Slide Number Placeholder 5"/>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96182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Title Slide with Picture">
    <p:spTree>
      <p:nvGrpSpPr>
        <p:cNvPr id="1" name=""/>
        <p:cNvGrpSpPr/>
        <p:nvPr/>
      </p:nvGrpSpPr>
      <p:grpSpPr>
        <a:xfrm>
          <a:off x="0" y="0"/>
          <a:ext cx="0" cy="0"/>
          <a:chOff x="0" y="0"/>
          <a:chExt cx="0" cy="0"/>
        </a:xfrm>
      </p:grpSpPr>
      <p:sp>
        <p:nvSpPr>
          <p:cNvPr id="10" name="Rectangle 5"/>
          <p:cNvSpPr>
            <a:spLocks noChangeArrowheads="1"/>
          </p:cNvSpPr>
          <p:nvPr/>
        </p:nvSpPr>
        <p:spPr bwMode="white">
          <a:xfrm>
            <a:off x="6540503" y="0"/>
            <a:ext cx="5651496" cy="6858000"/>
          </a:xfrm>
          <a:custGeom>
            <a:avLst/>
            <a:gdLst/>
            <a:ahLst/>
            <a:cxnLst/>
            <a:rect l="l" t="t" r="r" b="b"/>
            <a:pathLst>
              <a:path w="4238622" h="6858000">
                <a:moveTo>
                  <a:pt x="0" y="0"/>
                </a:moveTo>
                <a:lnTo>
                  <a:pt x="4086222" y="0"/>
                </a:lnTo>
                <a:lnTo>
                  <a:pt x="4237035" y="0"/>
                </a:lnTo>
                <a:lnTo>
                  <a:pt x="4238622" y="0"/>
                </a:lnTo>
                <a:lnTo>
                  <a:pt x="4238622" y="6858000"/>
                </a:lnTo>
                <a:lnTo>
                  <a:pt x="4237035" y="6858000"/>
                </a:lnTo>
                <a:lnTo>
                  <a:pt x="4086222"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11" name="Freeform 6"/>
          <p:cNvSpPr>
            <a:spLocks/>
          </p:cNvSpPr>
          <p:nvPr/>
        </p:nvSpPr>
        <p:spPr bwMode="auto">
          <a:xfrm>
            <a:off x="6256868"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2" name="Freeform 7"/>
          <p:cNvSpPr>
            <a:spLocks/>
          </p:cNvSpPr>
          <p:nvPr/>
        </p:nvSpPr>
        <p:spPr bwMode="auto">
          <a:xfrm>
            <a:off x="6062136" y="0"/>
            <a:ext cx="1528232" cy="6858000"/>
          </a:xfrm>
          <a:custGeom>
            <a:avLst/>
            <a:gdLst/>
            <a:ahLst/>
            <a:cxnLst/>
            <a:rect l="l" t="t" r="r" b="b"/>
            <a:pathLst>
              <a:path w="1146174" h="6858000">
                <a:moveTo>
                  <a:pt x="0" y="0"/>
                </a:moveTo>
                <a:lnTo>
                  <a:pt x="253999" y="0"/>
                </a:lnTo>
                <a:lnTo>
                  <a:pt x="1146174" y="4337050"/>
                </a:lnTo>
                <a:lnTo>
                  <a:pt x="511174" y="6858000"/>
                </a:lnTo>
                <a:lnTo>
                  <a:pt x="254000" y="6858000"/>
                </a:lnTo>
                <a:lnTo>
                  <a:pt x="892175" y="4337050"/>
                </a:lnTo>
                <a:close/>
              </a:path>
            </a:pathLst>
          </a:custGeom>
          <a:solidFill>
            <a:schemeClr val="accent1"/>
          </a:solidFill>
          <a:ln>
            <a:noFill/>
          </a:ln>
          <a:effectLst>
            <a:innerShdw blurRad="1778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ctrTitle"/>
          </p:nvPr>
        </p:nvSpPr>
        <p:spPr>
          <a:xfrm>
            <a:off x="1295401" y="1873584"/>
            <a:ext cx="5120640" cy="2560320"/>
          </a:xfrm>
        </p:spPr>
        <p:txBody>
          <a:bodyPr anchor="b">
            <a:normAutofit/>
          </a:bodyPr>
          <a:lstStyle>
            <a:lvl1pPr algn="l">
              <a:defRPr sz="4000">
                <a:solidFill>
                  <a:schemeClr val="tx1"/>
                </a:solidFill>
              </a:defRPr>
            </a:lvl1pPr>
          </a:lstStyle>
          <a:p>
            <a:r>
              <a:rPr lang="en-US"/>
              <a:t>Click to edit Master title style</a:t>
            </a:r>
            <a:endParaRPr lang="en-US" dirty="0"/>
          </a:p>
        </p:txBody>
      </p:sp>
      <p:sp>
        <p:nvSpPr>
          <p:cNvPr id="15" name="Picture Placeholder 14" descr="An empty placeholder to add an image. Click on the placeholder and select the image that you wish to add"/>
          <p:cNvSpPr>
            <a:spLocks noGrp="1"/>
          </p:cNvSpPr>
          <p:nvPr>
            <p:ph type="pic" sz="quarter" idx="10"/>
          </p:nvPr>
        </p:nvSpPr>
        <p:spPr>
          <a:xfrm>
            <a:off x="6743703" y="0"/>
            <a:ext cx="5448297" cy="6858000"/>
          </a:xfrm>
          <a:custGeom>
            <a:avLst/>
            <a:gdLst>
              <a:gd name="connsiteX0" fmla="*/ 0 w 5448297"/>
              <a:gd name="connsiteY0" fmla="*/ 0 h 6858000"/>
              <a:gd name="connsiteX1" fmla="*/ 5448297 w 5448297"/>
              <a:gd name="connsiteY1" fmla="*/ 0 h 6858000"/>
              <a:gd name="connsiteX2" fmla="*/ 5448297 w 5448297"/>
              <a:gd name="connsiteY2" fmla="*/ 6858000 h 6858000"/>
              <a:gd name="connsiteX3" fmla="*/ 338667 w 5448297"/>
              <a:gd name="connsiteY3" fmla="*/ 6858000 h 6858000"/>
              <a:gd name="connsiteX4" fmla="*/ 1185333 w 5448297"/>
              <a:gd name="connsiteY4" fmla="*/ 433705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48297" h="6858000">
                <a:moveTo>
                  <a:pt x="0" y="0"/>
                </a:moveTo>
                <a:lnTo>
                  <a:pt x="5448297" y="0"/>
                </a:lnTo>
                <a:lnTo>
                  <a:pt x="5448297" y="6858000"/>
                </a:lnTo>
                <a:lnTo>
                  <a:pt x="338667" y="6858000"/>
                </a:lnTo>
                <a:lnTo>
                  <a:pt x="1185333" y="4337050"/>
                </a:lnTo>
                <a:close/>
              </a:path>
            </a:pathLst>
          </a:custGeom>
          <a:noFill/>
          <a:ln>
            <a:noFill/>
          </a:ln>
        </p:spPr>
        <p:txBody>
          <a:bodyPr wrap="square" tIns="365760">
            <a:noAutofit/>
          </a:bodyPr>
          <a:lstStyle>
            <a:lvl1pPr marL="0" indent="0" algn="ctr">
              <a:buNone/>
              <a:defRPr sz="2800">
                <a:solidFill>
                  <a:schemeClr val="bg1"/>
                </a:solidFill>
              </a:defRPr>
            </a:lvl1pPr>
          </a:lstStyle>
          <a:p>
            <a:r>
              <a:rPr lang="en-US"/>
              <a:t>Click icon to add picture</a:t>
            </a:r>
          </a:p>
        </p:txBody>
      </p:sp>
      <p:sp>
        <p:nvSpPr>
          <p:cNvPr id="3" name="Subtitle 2"/>
          <p:cNvSpPr>
            <a:spLocks noGrp="1"/>
          </p:cNvSpPr>
          <p:nvPr>
            <p:ph type="subTitle" idx="1"/>
          </p:nvPr>
        </p:nvSpPr>
        <p:spPr>
          <a:xfrm>
            <a:off x="1295401" y="4572000"/>
            <a:ext cx="5120640" cy="160020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0281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5"/>
          <p:cNvSpPr>
            <a:spLocks noChangeArrowheads="1"/>
          </p:cNvSpPr>
          <p:nvPr/>
        </p:nvSpPr>
        <p:spPr bwMode="white">
          <a:xfrm>
            <a:off x="9622368" y="0"/>
            <a:ext cx="2569632" cy="6858000"/>
          </a:xfrm>
          <a:custGeom>
            <a:avLst/>
            <a:gdLst/>
            <a:ahLst/>
            <a:cxnLst/>
            <a:rect l="l" t="t" r="r" b="b"/>
            <a:pathLst>
              <a:path w="1927224" h="6858000">
                <a:moveTo>
                  <a:pt x="0" y="0"/>
                </a:moveTo>
                <a:lnTo>
                  <a:pt x="1927224" y="0"/>
                </a:lnTo>
                <a:lnTo>
                  <a:pt x="1927224" y="6858000"/>
                </a:lnTo>
                <a:lnTo>
                  <a:pt x="254000" y="6858000"/>
                </a:lnTo>
                <a:lnTo>
                  <a:pt x="892175" y="433705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800"/>
          </a:p>
        </p:txBody>
      </p:sp>
      <p:sp>
        <p:nvSpPr>
          <p:cNvPr id="8" name="Freeform 6"/>
          <p:cNvSpPr>
            <a:spLocks/>
          </p:cNvSpPr>
          <p:nvPr/>
        </p:nvSpPr>
        <p:spPr bwMode="auto">
          <a:xfrm>
            <a:off x="9237132" y="0"/>
            <a:ext cx="1672169" cy="6858000"/>
          </a:xfrm>
          <a:custGeom>
            <a:avLst/>
            <a:gdLst/>
            <a:ahLst/>
            <a:cxnLst/>
            <a:rect l="l" t="t" r="r" b="b"/>
            <a:pathLst>
              <a:path w="1254127" h="6858000">
                <a:moveTo>
                  <a:pt x="0" y="0"/>
                </a:moveTo>
                <a:lnTo>
                  <a:pt x="365127" y="0"/>
                </a:lnTo>
                <a:lnTo>
                  <a:pt x="1254127" y="4337050"/>
                </a:lnTo>
                <a:lnTo>
                  <a:pt x="619127" y="6858000"/>
                </a:lnTo>
                <a:lnTo>
                  <a:pt x="257175" y="6858000"/>
                </a:lnTo>
                <a:lnTo>
                  <a:pt x="892175" y="4337050"/>
                </a:lnTo>
                <a:close/>
              </a:path>
            </a:pathLst>
          </a:custGeom>
          <a:solidFill>
            <a:schemeClr val="accent2"/>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9"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outerShdw blurRad="101600" dist="50800" algn="l" rotWithShape="0">
              <a:prstClr val="black">
                <a:alpha val="25000"/>
              </a:prstClr>
            </a:out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10" name="Freeform 7"/>
          <p:cNvSpPr>
            <a:spLocks/>
          </p:cNvSpPr>
          <p:nvPr/>
        </p:nvSpPr>
        <p:spPr bwMode="auto">
          <a:xfrm>
            <a:off x="9173633" y="0"/>
            <a:ext cx="1460499" cy="6858000"/>
          </a:xfrm>
          <a:custGeom>
            <a:avLst/>
            <a:gdLst/>
            <a:ahLst/>
            <a:cxnLst/>
            <a:rect l="l" t="t" r="r" b="b"/>
            <a:pathLst>
              <a:path w="1095374" h="6858000">
                <a:moveTo>
                  <a:pt x="0" y="0"/>
                </a:moveTo>
                <a:lnTo>
                  <a:pt x="203199" y="0"/>
                </a:lnTo>
                <a:lnTo>
                  <a:pt x="1095374" y="4337050"/>
                </a:lnTo>
                <a:lnTo>
                  <a:pt x="460374" y="6858000"/>
                </a:lnTo>
                <a:lnTo>
                  <a:pt x="257175" y="6858000"/>
                </a:lnTo>
                <a:lnTo>
                  <a:pt x="892175" y="4337050"/>
                </a:lnTo>
                <a:close/>
              </a:path>
            </a:pathLst>
          </a:custGeom>
          <a:solidFill>
            <a:schemeClr val="accent1"/>
          </a:solidFill>
          <a:ln>
            <a:noFill/>
          </a:ln>
          <a:effectLst>
            <a:innerShdw blurRad="63500" dist="50800" dir="10800000">
              <a:prstClr val="black">
                <a:alpha val="50000"/>
              </a:prstClr>
            </a:innerShdw>
          </a:effectLst>
        </p:spPr>
        <p:txBody>
          <a:bodyPr vert="horz" wrap="square" lIns="91440" tIns="45720" rIns="91440" bIns="45720" numCol="1" anchor="t" anchorCtr="0" compatLnSpc="1">
            <a:prstTxWarp prst="textNoShape">
              <a:avLst/>
            </a:prstTxWarp>
          </a:bodyPr>
          <a:lstStyle/>
          <a:p>
            <a:pPr lvl="0"/>
            <a:endParaRPr lang="en-US" sz="1800"/>
          </a:p>
        </p:txBody>
      </p:sp>
      <p:sp>
        <p:nvSpPr>
          <p:cNvPr id="2" name="Title 1"/>
          <p:cNvSpPr>
            <a:spLocks noGrp="1"/>
          </p:cNvSpPr>
          <p:nvPr>
            <p:ph type="title"/>
          </p:nvPr>
        </p:nvSpPr>
        <p:spPr>
          <a:xfrm>
            <a:off x="1295398" y="2914650"/>
            <a:ext cx="8046720" cy="1557338"/>
          </a:xfrm>
        </p:spPr>
        <p:txBody>
          <a:bodyPr anchor="b">
            <a:normAutofit/>
          </a:bodyPr>
          <a:lstStyle>
            <a:lvl1pPr>
              <a:defRPr sz="32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1295398" y="4589463"/>
            <a:ext cx="8046718" cy="1011237"/>
          </a:xfrm>
        </p:spPr>
        <p:txBody>
          <a:bodyPr/>
          <a:lstStyle>
            <a:lvl1pPr marL="0" indent="0">
              <a:spcBef>
                <a:spcPts val="1200"/>
              </a:spcBef>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19642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24600" y="1828799"/>
            <a:ext cx="4572000" cy="43434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12/6/2024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448206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95400" y="255134"/>
            <a:ext cx="9601200" cy="1036850"/>
          </a:xfrm>
        </p:spPr>
        <p:txBody>
          <a:bodyPr/>
          <a:lstStyle/>
          <a:p>
            <a:r>
              <a:rPr lang="en-US"/>
              <a:t>Click to edit Master title style</a:t>
            </a:r>
          </a:p>
        </p:txBody>
      </p:sp>
      <p:sp>
        <p:nvSpPr>
          <p:cNvPr id="3" name="Text Placeholder 2"/>
          <p:cNvSpPr>
            <a:spLocks noGrp="1"/>
          </p:cNvSpPr>
          <p:nvPr>
            <p:ph type="body" idx="1"/>
          </p:nvPr>
        </p:nvSpPr>
        <p:spPr>
          <a:xfrm>
            <a:off x="1295400" y="1828800"/>
            <a:ext cx="4572000" cy="850392"/>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24600" y="1828800"/>
            <a:ext cx="4572000" cy="847725"/>
          </a:xfrm>
        </p:spPr>
        <p:txBody>
          <a:bodyPr anchor="ctr">
            <a:normAutofit/>
          </a:bodyPr>
          <a:lstStyle>
            <a:lvl1pPr marL="0" indent="0">
              <a:buNone/>
              <a:defRPr sz="26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705100"/>
            <a:ext cx="4572000" cy="34671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A79A3335-6331-4872-A8B7-ECD55539F4D0}" type="datetimeFigureOut">
              <a:rPr lang="en-US" smtClean="0"/>
              <a:t>12/6/2024</a:t>
            </a:fld>
            <a:endParaRPr lang="en-US"/>
          </a:p>
        </p:txBody>
      </p:sp>
      <p:sp>
        <p:nvSpPr>
          <p:cNvPr id="9" name="Slide Number Placeholder 8"/>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602360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A79A3335-6331-4872-A8B7-ECD55539F4D0}" type="datetimeFigureOut">
              <a:rPr lang="en-US" smtClean="0"/>
              <a:t>12/6/2024</a:t>
            </a:fld>
            <a:endParaRPr lang="en-US"/>
          </a:p>
        </p:txBody>
      </p:sp>
      <p:sp>
        <p:nvSpPr>
          <p:cNvPr id="5" name="Slide Number Placeholder 4"/>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3397337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A79A3335-6331-4872-A8B7-ECD55539F4D0}" type="datetimeFigureOut">
              <a:rPr lang="en-US" smtClean="0"/>
              <a:t>12/6/2024</a:t>
            </a:fld>
            <a:endParaRPr lang="en-US"/>
          </a:p>
        </p:txBody>
      </p:sp>
      <p:sp>
        <p:nvSpPr>
          <p:cNvPr id="4" name="Slide Number Placeholder 3"/>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98363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4728209" y="1828800"/>
            <a:ext cx="6126480" cy="43434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5400" y="1828800"/>
            <a:ext cx="3017520" cy="4343400"/>
          </a:xfrm>
        </p:spPr>
        <p:txBody>
          <a:bodyPr anchor="ct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A79A3335-6331-4872-A8B7-ECD55539F4D0}" type="datetimeFigureOut">
              <a:rPr lang="en-US" smtClean="0"/>
              <a:t>12/6/2024</a:t>
            </a:fld>
            <a:endParaRPr lang="en-US"/>
          </a:p>
        </p:txBody>
      </p:sp>
      <p:sp>
        <p:nvSpPr>
          <p:cNvPr id="7" name="Slide Number Placeholder 6"/>
          <p:cNvSpPr>
            <a:spLocks noGrp="1"/>
          </p:cNvSpPr>
          <p:nvPr>
            <p:ph type="sldNum" sz="quarter" idx="12"/>
          </p:nvPr>
        </p:nvSpPr>
        <p:spPr/>
        <p:txBody>
          <a:bodyPr/>
          <a:lstStyle/>
          <a:p>
            <a:fld id="{A7F8E3F6-DE14-48B2-B2BC-6FABA9630FB8}" type="slidenum">
              <a:rPr lang="en-US" smtClean="0"/>
              <a:t>‹#›</a:t>
            </a:fld>
            <a:endParaRPr lang="en-US"/>
          </a:p>
        </p:txBody>
      </p:sp>
    </p:spTree>
    <p:extLst>
      <p:ext uri="{BB962C8B-B14F-4D97-AF65-F5344CB8AC3E}">
        <p14:creationId xmlns:p14="http://schemas.microsoft.com/office/powerpoint/2010/main" val="254763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userDrawn="1"/>
        </p:nvSpPr>
        <p:spPr bwMode="white">
          <a:xfrm>
            <a:off x="0" y="0"/>
            <a:ext cx="12192000"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a:xfrm>
            <a:off x="0" y="1371600"/>
            <a:ext cx="12192000" cy="82183"/>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a:xfrm>
            <a:off x="0" y="1443006"/>
            <a:ext cx="12192000" cy="82183"/>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295400" y="255134"/>
            <a:ext cx="9601200" cy="103685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343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399" y="6374999"/>
            <a:ext cx="6243203" cy="274320"/>
          </a:xfrm>
          <a:prstGeom prst="rect">
            <a:avLst/>
          </a:prstGeom>
        </p:spPr>
        <p:txBody>
          <a:bodyPr vert="horz" lIns="91440" tIns="45720" rIns="91440" bIns="45720" rtlCol="0" anchor="ctr"/>
          <a:lstStyle>
            <a:lvl1pPr algn="l">
              <a:defRPr sz="1100">
                <a:solidFill>
                  <a:schemeClr val="tx1"/>
                </a:solidFill>
              </a:defRPr>
            </a:lvl1pPr>
          </a:lstStyle>
          <a:p>
            <a:r>
              <a:rPr lang="en-US" dirty="0"/>
              <a:t>Add a footer</a:t>
            </a:r>
          </a:p>
        </p:txBody>
      </p:sp>
      <p:sp>
        <p:nvSpPr>
          <p:cNvPr id="4" name="Date Placeholder 3"/>
          <p:cNvSpPr>
            <a:spLocks noGrp="1"/>
          </p:cNvSpPr>
          <p:nvPr>
            <p:ph type="dt" sz="half" idx="2"/>
          </p:nvPr>
        </p:nvSpPr>
        <p:spPr>
          <a:xfrm>
            <a:off x="7791449" y="6374999"/>
            <a:ext cx="1480705" cy="274320"/>
          </a:xfrm>
          <a:prstGeom prst="rect">
            <a:avLst/>
          </a:prstGeom>
        </p:spPr>
        <p:txBody>
          <a:bodyPr vert="horz" lIns="91440" tIns="45720" rIns="91440" bIns="45720" rtlCol="0" anchor="ctr"/>
          <a:lstStyle>
            <a:lvl1pPr algn="r">
              <a:defRPr sz="1100">
                <a:solidFill>
                  <a:schemeClr val="tx1"/>
                </a:solidFill>
              </a:defRPr>
            </a:lvl1pPr>
          </a:lstStyle>
          <a:p>
            <a:fld id="{A79A3335-6331-4872-A8B7-ECD55539F4D0}" type="datetimeFigureOut">
              <a:rPr lang="en-US" smtClean="0"/>
              <a:pPr/>
              <a:t>12/6/2024</a:t>
            </a:fld>
            <a:endParaRPr lang="en-US"/>
          </a:p>
        </p:txBody>
      </p:sp>
      <p:sp>
        <p:nvSpPr>
          <p:cNvPr id="6" name="Slide Number Placeholder 5"/>
          <p:cNvSpPr>
            <a:spLocks noGrp="1"/>
          </p:cNvSpPr>
          <p:nvPr>
            <p:ph type="sldNum" sz="quarter" idx="4"/>
          </p:nvPr>
        </p:nvSpPr>
        <p:spPr>
          <a:xfrm>
            <a:off x="9525000" y="6374999"/>
            <a:ext cx="1371600" cy="274320"/>
          </a:xfrm>
          <a:prstGeom prst="rect">
            <a:avLst/>
          </a:prstGeom>
        </p:spPr>
        <p:txBody>
          <a:bodyPr vert="horz" lIns="91440" tIns="45720" rIns="91440" bIns="45720" rtlCol="0" anchor="ctr"/>
          <a:lstStyle>
            <a:lvl1pPr algn="r">
              <a:defRPr sz="1100">
                <a:solidFill>
                  <a:schemeClr val="tx1"/>
                </a:solidFill>
              </a:defRPr>
            </a:lvl1pPr>
          </a:lstStyle>
          <a:p>
            <a:fld id="{A7F8E3F6-DE14-48B2-B2BC-6FABA9630FB8}" type="slidenum">
              <a:rPr lang="en-US" smtClean="0"/>
              <a:pPr/>
              <a:t>‹#›</a:t>
            </a:fld>
            <a:endParaRPr lang="en-US"/>
          </a:p>
        </p:txBody>
      </p:sp>
    </p:spTree>
    <p:extLst>
      <p:ext uri="{BB962C8B-B14F-4D97-AF65-F5344CB8AC3E}">
        <p14:creationId xmlns:p14="http://schemas.microsoft.com/office/powerpoint/2010/main" val="259473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58" r:id="rId12"/>
    <p:sldLayoutId id="2147483659"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bg1"/>
          </a:solidFill>
          <a:latin typeface="+mj-lt"/>
          <a:ea typeface="+mj-ea"/>
          <a:cs typeface="+mj-cs"/>
        </a:defRPr>
      </a:lvl1pPr>
    </p:titleStyle>
    <p:bodyStyle>
      <a:lvl1pPr marL="274320" indent="-274320" algn="l" defTabSz="914400" rtl="0" eaLnBrk="1" latinLnBrk="0" hangingPunct="1">
        <a:lnSpc>
          <a:spcPct val="90000"/>
        </a:lnSpc>
        <a:spcBef>
          <a:spcPts val="1800"/>
        </a:spcBef>
        <a:buFont typeface="Arial" panose="020B0604020202020204" pitchFamily="34" charset="0"/>
        <a:buChar char="•"/>
        <a:defRPr sz="2400" kern="1200">
          <a:solidFill>
            <a:schemeClr val="tx1"/>
          </a:solidFill>
          <a:latin typeface="+mn-lt"/>
          <a:ea typeface="+mn-ea"/>
          <a:cs typeface="+mn-cs"/>
        </a:defRPr>
      </a:lvl1pPr>
      <a:lvl2pPr marL="54864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2pPr>
      <a:lvl3pPr marL="822960" indent="-228600" algn="l" defTabSz="914400" rtl="0" eaLnBrk="1" latinLnBrk="0" hangingPunct="1">
        <a:lnSpc>
          <a:spcPct val="90000"/>
        </a:lnSpc>
        <a:spcBef>
          <a:spcPts val="800"/>
        </a:spcBef>
        <a:buFont typeface="Arial" panose="020B0604020202020204" pitchFamily="34" charset="0"/>
        <a:buChar char="•"/>
        <a:defRPr sz="1800" kern="1200">
          <a:solidFill>
            <a:schemeClr val="tx1"/>
          </a:solidFill>
          <a:latin typeface="+mn-lt"/>
          <a:ea typeface="+mn-ea"/>
          <a:cs typeface="+mn-cs"/>
        </a:defRPr>
      </a:lvl3pPr>
      <a:lvl4pPr marL="1097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4pPr>
      <a:lvl5pPr marL="13258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5pPr>
      <a:lvl6pPr marL="15544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6pPr>
      <a:lvl7pPr marL="17830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7pPr>
      <a:lvl8pPr marL="20116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8pPr>
      <a:lvl9pPr marL="2240280" indent="-228600" algn="l" defTabSz="914400" rtl="0" eaLnBrk="1" latinLnBrk="0" hangingPunct="1">
        <a:lnSpc>
          <a:spcPct val="90000"/>
        </a:lnSpc>
        <a:spcBef>
          <a:spcPts val="8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7"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kaggle.com/" TargetMode="External"/><Relationship Id="rId2" Type="http://schemas.openxmlformats.org/officeDocument/2006/relationships/hyperlink" Target="https://chat.openai.com/" TargetMode="External"/><Relationship Id="rId1" Type="http://schemas.openxmlformats.org/officeDocument/2006/relationships/slideLayout" Target="../slideLayouts/slideLayout3.xml"/><Relationship Id="rId6" Type="http://schemas.openxmlformats.org/officeDocument/2006/relationships/image" Target="../media/image12.jpg"/><Relationship Id="rId5" Type="http://schemas.openxmlformats.org/officeDocument/2006/relationships/hyperlink" Target="https://code.visualstudio.com/" TargetMode="External"/><Relationship Id="rId4" Type="http://schemas.openxmlformats.org/officeDocument/2006/relationships/hyperlink" Target="https://docs.streamlit.io/"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13.bin"/><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584AA47-5CAB-C41F-7D13-DF111585CC54}"/>
              </a:ext>
            </a:extLst>
          </p:cNvPr>
          <p:cNvPicPr>
            <a:picLocks noChangeAspect="1"/>
          </p:cNvPicPr>
          <p:nvPr/>
        </p:nvPicPr>
        <p:blipFill rotWithShape="1">
          <a:blip r:embed="rId3">
            <a:extLst>
              <a:ext uri="{28A0092B-C50C-407E-A947-70E740481C1C}">
                <a14:useLocalDpi xmlns:a14="http://schemas.microsoft.com/office/drawing/2010/main" val="0"/>
              </a:ext>
            </a:extLst>
          </a:blip>
          <a:srcRect t="7813" b="7813"/>
          <a:stretch/>
        </p:blipFill>
        <p:spPr>
          <a:xfrm>
            <a:off x="-1" y="0"/>
            <a:ext cx="12191999" cy="6857999"/>
          </a:xfrm>
          <a:prstGeom prst="rect">
            <a:avLst/>
          </a:prstGeom>
        </p:spPr>
      </p:pic>
      <p:sp>
        <p:nvSpPr>
          <p:cNvPr id="9" name="Freeform: Shape 8">
            <a:extLst>
              <a:ext uri="{FF2B5EF4-FFF2-40B4-BE49-F238E27FC236}">
                <a16:creationId xmlns:a16="http://schemas.microsoft.com/office/drawing/2014/main" id="{C6247F45-6822-605D-F52B-4145CC959B8D}"/>
              </a:ext>
            </a:extLst>
          </p:cNvPr>
          <p:cNvSpPr/>
          <p:nvPr/>
        </p:nvSpPr>
        <p:spPr>
          <a:xfrm>
            <a:off x="0" y="0"/>
            <a:ext cx="12192000" cy="6858000"/>
          </a:xfrm>
          <a:custGeom>
            <a:avLst/>
            <a:gdLst/>
            <a:ahLst/>
            <a:cxnLst/>
            <a:rect l="l" t="t" r="r" b="b"/>
            <a:pathLst>
              <a:path w="12192000" h="6858000">
                <a:moveTo>
                  <a:pt x="7812401" y="4409728"/>
                </a:moveTo>
                <a:lnTo>
                  <a:pt x="7812583" y="4409728"/>
                </a:lnTo>
                <a:cubicBezTo>
                  <a:pt x="7813186" y="4413106"/>
                  <a:pt x="7814091" y="4416997"/>
                  <a:pt x="7815297" y="4421401"/>
                </a:cubicBezTo>
                <a:cubicBezTo>
                  <a:pt x="7816503" y="4425804"/>
                  <a:pt x="7817891" y="4430178"/>
                  <a:pt x="7819460" y="4434521"/>
                </a:cubicBezTo>
                <a:lnTo>
                  <a:pt x="7827785" y="4457143"/>
                </a:lnTo>
                <a:lnTo>
                  <a:pt x="7797561" y="4457143"/>
                </a:lnTo>
                <a:lnTo>
                  <a:pt x="7805705" y="4433616"/>
                </a:lnTo>
                <a:cubicBezTo>
                  <a:pt x="7807757" y="4427946"/>
                  <a:pt x="7809264" y="4423060"/>
                  <a:pt x="7810230" y="4418958"/>
                </a:cubicBezTo>
                <a:cubicBezTo>
                  <a:pt x="7811195" y="4414855"/>
                  <a:pt x="7811919" y="4411779"/>
                  <a:pt x="7812401" y="4409728"/>
                </a:cubicBezTo>
                <a:close/>
                <a:moveTo>
                  <a:pt x="5560587" y="4393440"/>
                </a:moveTo>
                <a:cubicBezTo>
                  <a:pt x="5562397" y="4393440"/>
                  <a:pt x="5564689" y="4393651"/>
                  <a:pt x="5567464" y="4394073"/>
                </a:cubicBezTo>
                <a:cubicBezTo>
                  <a:pt x="5570239" y="4394496"/>
                  <a:pt x="5572984" y="4395521"/>
                  <a:pt x="5575698" y="4397150"/>
                </a:cubicBezTo>
                <a:cubicBezTo>
                  <a:pt x="5578413" y="4398779"/>
                  <a:pt x="5580676" y="4401252"/>
                  <a:pt x="5582485" y="4404570"/>
                </a:cubicBezTo>
                <a:cubicBezTo>
                  <a:pt x="5584295" y="4407888"/>
                  <a:pt x="5585200" y="4412442"/>
                  <a:pt x="5585200" y="4418234"/>
                </a:cubicBezTo>
                <a:cubicBezTo>
                  <a:pt x="5585200" y="4427403"/>
                  <a:pt x="5583028" y="4434250"/>
                  <a:pt x="5578684" y="4438774"/>
                </a:cubicBezTo>
                <a:cubicBezTo>
                  <a:pt x="5574341" y="4443299"/>
                  <a:pt x="5567162" y="4445561"/>
                  <a:pt x="5557148" y="4445561"/>
                </a:cubicBezTo>
                <a:cubicBezTo>
                  <a:pt x="5555580" y="4445561"/>
                  <a:pt x="5554072" y="4445470"/>
                  <a:pt x="5552624" y="4445289"/>
                </a:cubicBezTo>
                <a:cubicBezTo>
                  <a:pt x="5551176" y="4445108"/>
                  <a:pt x="5549789" y="4444958"/>
                  <a:pt x="5548461" y="4444837"/>
                </a:cubicBezTo>
                <a:lnTo>
                  <a:pt x="5548461" y="4407737"/>
                </a:lnTo>
                <a:cubicBezTo>
                  <a:pt x="5548461" y="4401343"/>
                  <a:pt x="5549548" y="4397361"/>
                  <a:pt x="5551719" y="4395793"/>
                </a:cubicBezTo>
                <a:cubicBezTo>
                  <a:pt x="5553891" y="4394224"/>
                  <a:pt x="5556847" y="4393440"/>
                  <a:pt x="5560587" y="4393440"/>
                </a:cubicBezTo>
                <a:close/>
                <a:moveTo>
                  <a:pt x="5189112" y="4393440"/>
                </a:moveTo>
                <a:cubicBezTo>
                  <a:pt x="5191404" y="4393440"/>
                  <a:pt x="5193938" y="4393712"/>
                  <a:pt x="5196713" y="4394254"/>
                </a:cubicBezTo>
                <a:cubicBezTo>
                  <a:pt x="5199488" y="4394797"/>
                  <a:pt x="5202142" y="4395944"/>
                  <a:pt x="5204676" y="4397693"/>
                </a:cubicBezTo>
                <a:cubicBezTo>
                  <a:pt x="5207210" y="4399442"/>
                  <a:pt x="5209291" y="4402127"/>
                  <a:pt x="5210919" y="4405746"/>
                </a:cubicBezTo>
                <a:cubicBezTo>
                  <a:pt x="5212548" y="4409366"/>
                  <a:pt x="5213363" y="4414192"/>
                  <a:pt x="5213363" y="4420224"/>
                </a:cubicBezTo>
                <a:cubicBezTo>
                  <a:pt x="5213363" y="4429394"/>
                  <a:pt x="5211161" y="4436482"/>
                  <a:pt x="5206757" y="4441489"/>
                </a:cubicBezTo>
                <a:cubicBezTo>
                  <a:pt x="5202353" y="4446496"/>
                  <a:pt x="5195144" y="4448999"/>
                  <a:pt x="5185130" y="4448999"/>
                </a:cubicBezTo>
                <a:cubicBezTo>
                  <a:pt x="5182235" y="4448999"/>
                  <a:pt x="5179521" y="4448818"/>
                  <a:pt x="5176987" y="4448456"/>
                </a:cubicBezTo>
                <a:lnTo>
                  <a:pt x="5176987" y="4407737"/>
                </a:lnTo>
                <a:cubicBezTo>
                  <a:pt x="5176987" y="4401343"/>
                  <a:pt x="5178072" y="4397361"/>
                  <a:pt x="5180244" y="4395793"/>
                </a:cubicBezTo>
                <a:cubicBezTo>
                  <a:pt x="5182416" y="4394224"/>
                  <a:pt x="5185372" y="4393440"/>
                  <a:pt x="5189112" y="4393440"/>
                </a:cubicBezTo>
                <a:close/>
                <a:moveTo>
                  <a:pt x="4522362" y="4393440"/>
                </a:moveTo>
                <a:cubicBezTo>
                  <a:pt x="4524172" y="4393440"/>
                  <a:pt x="4526464" y="4393651"/>
                  <a:pt x="4529239" y="4394073"/>
                </a:cubicBezTo>
                <a:cubicBezTo>
                  <a:pt x="4532014" y="4394496"/>
                  <a:pt x="4534759" y="4395521"/>
                  <a:pt x="4537473" y="4397150"/>
                </a:cubicBezTo>
                <a:cubicBezTo>
                  <a:pt x="4540188" y="4398779"/>
                  <a:pt x="4542450" y="4401252"/>
                  <a:pt x="4544260" y="4404570"/>
                </a:cubicBezTo>
                <a:cubicBezTo>
                  <a:pt x="4546070" y="4407888"/>
                  <a:pt x="4546975" y="4412442"/>
                  <a:pt x="4546975" y="4418234"/>
                </a:cubicBezTo>
                <a:cubicBezTo>
                  <a:pt x="4546975" y="4427403"/>
                  <a:pt x="4544803" y="4434250"/>
                  <a:pt x="4540460" y="4438774"/>
                </a:cubicBezTo>
                <a:cubicBezTo>
                  <a:pt x="4536116" y="4443299"/>
                  <a:pt x="4528937" y="4445561"/>
                  <a:pt x="4518924" y="4445561"/>
                </a:cubicBezTo>
                <a:cubicBezTo>
                  <a:pt x="4517355" y="4445561"/>
                  <a:pt x="4515847" y="4445470"/>
                  <a:pt x="4514399" y="4445289"/>
                </a:cubicBezTo>
                <a:cubicBezTo>
                  <a:pt x="4512951" y="4445108"/>
                  <a:pt x="4511564" y="4444958"/>
                  <a:pt x="4510237" y="4444837"/>
                </a:cubicBezTo>
                <a:lnTo>
                  <a:pt x="4510237" y="4407737"/>
                </a:lnTo>
                <a:cubicBezTo>
                  <a:pt x="4510237" y="4401343"/>
                  <a:pt x="4511322" y="4397361"/>
                  <a:pt x="4513494" y="4395793"/>
                </a:cubicBezTo>
                <a:cubicBezTo>
                  <a:pt x="4515666" y="4394224"/>
                  <a:pt x="4518622" y="4393440"/>
                  <a:pt x="4522362" y="4393440"/>
                </a:cubicBezTo>
                <a:close/>
                <a:moveTo>
                  <a:pt x="8892050" y="4391449"/>
                </a:moveTo>
                <a:cubicBezTo>
                  <a:pt x="8900496" y="4391208"/>
                  <a:pt x="8907403" y="4393500"/>
                  <a:pt x="8912772" y="4398326"/>
                </a:cubicBezTo>
                <a:cubicBezTo>
                  <a:pt x="8918141" y="4403152"/>
                  <a:pt x="8922152" y="4409788"/>
                  <a:pt x="8924807" y="4418234"/>
                </a:cubicBezTo>
                <a:cubicBezTo>
                  <a:pt x="8927462" y="4426679"/>
                  <a:pt x="8928788" y="4436452"/>
                  <a:pt x="8928788" y="4447552"/>
                </a:cubicBezTo>
                <a:cubicBezTo>
                  <a:pt x="8928788" y="4453101"/>
                  <a:pt x="8928245" y="4458802"/>
                  <a:pt x="8927160" y="4464654"/>
                </a:cubicBezTo>
                <a:cubicBezTo>
                  <a:pt x="8926074" y="4470505"/>
                  <a:pt x="8924264" y="4475904"/>
                  <a:pt x="8921730" y="4480851"/>
                </a:cubicBezTo>
                <a:cubicBezTo>
                  <a:pt x="8919197" y="4485798"/>
                  <a:pt x="8915818" y="4489809"/>
                  <a:pt x="8911596" y="4492886"/>
                </a:cubicBezTo>
                <a:cubicBezTo>
                  <a:pt x="8907373" y="4495962"/>
                  <a:pt x="8902124" y="4497501"/>
                  <a:pt x="8895850" y="4497501"/>
                </a:cubicBezTo>
                <a:cubicBezTo>
                  <a:pt x="8888974" y="4497501"/>
                  <a:pt x="8883182" y="4495751"/>
                  <a:pt x="8878477" y="4492252"/>
                </a:cubicBezTo>
                <a:cubicBezTo>
                  <a:pt x="8873772" y="4488754"/>
                  <a:pt x="8870032" y="4484169"/>
                  <a:pt x="8867257" y="4478498"/>
                </a:cubicBezTo>
                <a:cubicBezTo>
                  <a:pt x="8864482" y="4472828"/>
                  <a:pt x="8862460" y="4466795"/>
                  <a:pt x="8861194" y="4460401"/>
                </a:cubicBezTo>
                <a:cubicBezTo>
                  <a:pt x="8859927" y="4454006"/>
                  <a:pt x="8859294" y="4447974"/>
                  <a:pt x="8859294" y="4442303"/>
                </a:cubicBezTo>
                <a:cubicBezTo>
                  <a:pt x="8859294" y="4436753"/>
                  <a:pt x="8859837" y="4431023"/>
                  <a:pt x="8860922" y="4425111"/>
                </a:cubicBezTo>
                <a:cubicBezTo>
                  <a:pt x="8862008" y="4419199"/>
                  <a:pt x="8863818" y="4413739"/>
                  <a:pt x="8866352" y="4408732"/>
                </a:cubicBezTo>
                <a:cubicBezTo>
                  <a:pt x="8868886" y="4403725"/>
                  <a:pt x="8872264" y="4399623"/>
                  <a:pt x="8876486" y="4396426"/>
                </a:cubicBezTo>
                <a:cubicBezTo>
                  <a:pt x="8880709" y="4393229"/>
                  <a:pt x="8885897" y="4391570"/>
                  <a:pt x="8892050" y="4391449"/>
                </a:cubicBezTo>
                <a:close/>
                <a:moveTo>
                  <a:pt x="3739026" y="4391449"/>
                </a:moveTo>
                <a:cubicBezTo>
                  <a:pt x="3747472" y="4391208"/>
                  <a:pt x="3754379" y="4393500"/>
                  <a:pt x="3759748" y="4398326"/>
                </a:cubicBezTo>
                <a:cubicBezTo>
                  <a:pt x="3765117" y="4403152"/>
                  <a:pt x="3769128" y="4409788"/>
                  <a:pt x="3771783" y="4418234"/>
                </a:cubicBezTo>
                <a:cubicBezTo>
                  <a:pt x="3774437" y="4426679"/>
                  <a:pt x="3775764" y="4436452"/>
                  <a:pt x="3775764" y="4447552"/>
                </a:cubicBezTo>
                <a:cubicBezTo>
                  <a:pt x="3775764" y="4453101"/>
                  <a:pt x="3775221" y="4458802"/>
                  <a:pt x="3774135" y="4464654"/>
                </a:cubicBezTo>
                <a:cubicBezTo>
                  <a:pt x="3773049" y="4470505"/>
                  <a:pt x="3771240" y="4475904"/>
                  <a:pt x="3768706" y="4480851"/>
                </a:cubicBezTo>
                <a:cubicBezTo>
                  <a:pt x="3766172" y="4485798"/>
                  <a:pt x="3762794" y="4489809"/>
                  <a:pt x="3758571" y="4492886"/>
                </a:cubicBezTo>
                <a:cubicBezTo>
                  <a:pt x="3754349" y="4495962"/>
                  <a:pt x="3749100" y="4497501"/>
                  <a:pt x="3742826" y="4497501"/>
                </a:cubicBezTo>
                <a:cubicBezTo>
                  <a:pt x="3735950" y="4497501"/>
                  <a:pt x="3730158" y="4495751"/>
                  <a:pt x="3725453" y="4492252"/>
                </a:cubicBezTo>
                <a:cubicBezTo>
                  <a:pt x="3720748" y="4488754"/>
                  <a:pt x="3717007" y="4484169"/>
                  <a:pt x="3714232" y="4478498"/>
                </a:cubicBezTo>
                <a:cubicBezTo>
                  <a:pt x="3711458" y="4472828"/>
                  <a:pt x="3709437" y="4466795"/>
                  <a:pt x="3708170" y="4460401"/>
                </a:cubicBezTo>
                <a:cubicBezTo>
                  <a:pt x="3706903" y="4454006"/>
                  <a:pt x="3706269" y="4447974"/>
                  <a:pt x="3706269" y="4442303"/>
                </a:cubicBezTo>
                <a:cubicBezTo>
                  <a:pt x="3706269" y="4436753"/>
                  <a:pt x="3706813" y="4431023"/>
                  <a:pt x="3707898" y="4425111"/>
                </a:cubicBezTo>
                <a:cubicBezTo>
                  <a:pt x="3708984" y="4419199"/>
                  <a:pt x="3710794" y="4413739"/>
                  <a:pt x="3713328" y="4408732"/>
                </a:cubicBezTo>
                <a:cubicBezTo>
                  <a:pt x="3715861" y="4403725"/>
                  <a:pt x="3719240" y="4399623"/>
                  <a:pt x="3723462" y="4396426"/>
                </a:cubicBezTo>
                <a:cubicBezTo>
                  <a:pt x="3727685" y="4393229"/>
                  <a:pt x="3732873" y="4391570"/>
                  <a:pt x="3739026" y="4391449"/>
                </a:cubicBezTo>
                <a:close/>
                <a:moveTo>
                  <a:pt x="3053226" y="4391449"/>
                </a:moveTo>
                <a:cubicBezTo>
                  <a:pt x="3061671" y="4391208"/>
                  <a:pt x="3068579" y="4393500"/>
                  <a:pt x="3073948" y="4398326"/>
                </a:cubicBezTo>
                <a:cubicBezTo>
                  <a:pt x="3079317" y="4403152"/>
                  <a:pt x="3083328" y="4409788"/>
                  <a:pt x="3085982" y="4418234"/>
                </a:cubicBezTo>
                <a:cubicBezTo>
                  <a:pt x="3088637" y="4426679"/>
                  <a:pt x="3089964" y="4436452"/>
                  <a:pt x="3089964" y="4447552"/>
                </a:cubicBezTo>
                <a:cubicBezTo>
                  <a:pt x="3089964" y="4453101"/>
                  <a:pt x="3089421" y="4458802"/>
                  <a:pt x="3088335" y="4464654"/>
                </a:cubicBezTo>
                <a:cubicBezTo>
                  <a:pt x="3087249" y="4470505"/>
                  <a:pt x="3085439" y="4475904"/>
                  <a:pt x="3082906" y="4480851"/>
                </a:cubicBezTo>
                <a:cubicBezTo>
                  <a:pt x="3080372" y="4485798"/>
                  <a:pt x="3076994" y="4489809"/>
                  <a:pt x="3072771" y="4492886"/>
                </a:cubicBezTo>
                <a:cubicBezTo>
                  <a:pt x="3068549" y="4495962"/>
                  <a:pt x="3063300" y="4497501"/>
                  <a:pt x="3057027" y="4497501"/>
                </a:cubicBezTo>
                <a:cubicBezTo>
                  <a:pt x="3050149" y="4497501"/>
                  <a:pt x="3044358" y="4495751"/>
                  <a:pt x="3039653" y="4492252"/>
                </a:cubicBezTo>
                <a:cubicBezTo>
                  <a:pt x="3034948" y="4488754"/>
                  <a:pt x="3031208" y="4484169"/>
                  <a:pt x="3028433" y="4478498"/>
                </a:cubicBezTo>
                <a:cubicBezTo>
                  <a:pt x="3025658" y="4472828"/>
                  <a:pt x="3023637" y="4466795"/>
                  <a:pt x="3022370" y="4460401"/>
                </a:cubicBezTo>
                <a:cubicBezTo>
                  <a:pt x="3021103" y="4454006"/>
                  <a:pt x="3020470" y="4447974"/>
                  <a:pt x="3020470" y="4442303"/>
                </a:cubicBezTo>
                <a:cubicBezTo>
                  <a:pt x="3020470" y="4436753"/>
                  <a:pt x="3021013" y="4431023"/>
                  <a:pt x="3022098" y="4425111"/>
                </a:cubicBezTo>
                <a:cubicBezTo>
                  <a:pt x="3023184" y="4419199"/>
                  <a:pt x="3024994" y="4413739"/>
                  <a:pt x="3027527" y="4408732"/>
                </a:cubicBezTo>
                <a:cubicBezTo>
                  <a:pt x="3030061" y="4403725"/>
                  <a:pt x="3033440" y="4399623"/>
                  <a:pt x="3037662" y="4396426"/>
                </a:cubicBezTo>
                <a:cubicBezTo>
                  <a:pt x="3041885" y="4393229"/>
                  <a:pt x="3047073" y="4391570"/>
                  <a:pt x="3053226" y="4391449"/>
                </a:cubicBezTo>
                <a:close/>
                <a:moveTo>
                  <a:pt x="9223758" y="4381134"/>
                </a:moveTo>
                <a:lnTo>
                  <a:pt x="9223758" y="4395069"/>
                </a:lnTo>
                <a:cubicBezTo>
                  <a:pt x="9225085" y="4394948"/>
                  <a:pt x="9227228" y="4394858"/>
                  <a:pt x="9230183" y="4394797"/>
                </a:cubicBezTo>
                <a:cubicBezTo>
                  <a:pt x="9233138" y="4394737"/>
                  <a:pt x="9235582" y="4394647"/>
                  <a:pt x="9237513" y="4394526"/>
                </a:cubicBezTo>
                <a:cubicBezTo>
                  <a:pt x="9237272" y="4396094"/>
                  <a:pt x="9237091" y="4398387"/>
                  <a:pt x="9236970" y="4401403"/>
                </a:cubicBezTo>
                <a:cubicBezTo>
                  <a:pt x="9236849" y="4404419"/>
                  <a:pt x="9236788" y="4407556"/>
                  <a:pt x="9236788" y="4410814"/>
                </a:cubicBezTo>
                <a:lnTo>
                  <a:pt x="9237150" y="4480127"/>
                </a:lnTo>
                <a:cubicBezTo>
                  <a:pt x="9237150" y="4484953"/>
                  <a:pt x="9236638" y="4488452"/>
                  <a:pt x="9235612" y="4490624"/>
                </a:cubicBezTo>
                <a:cubicBezTo>
                  <a:pt x="9234586" y="4492795"/>
                  <a:pt x="9233138" y="4494183"/>
                  <a:pt x="9231269" y="4494786"/>
                </a:cubicBezTo>
                <a:cubicBezTo>
                  <a:pt x="9229399" y="4495389"/>
                  <a:pt x="9227076" y="4495751"/>
                  <a:pt x="9224302" y="4495872"/>
                </a:cubicBezTo>
                <a:lnTo>
                  <a:pt x="9224302" y="4507816"/>
                </a:lnTo>
                <a:lnTo>
                  <a:pt x="9265564" y="4507816"/>
                </a:lnTo>
                <a:lnTo>
                  <a:pt x="9265564" y="4493881"/>
                </a:lnTo>
                <a:cubicBezTo>
                  <a:pt x="9264357" y="4493881"/>
                  <a:pt x="9262276" y="4493911"/>
                  <a:pt x="9259320" y="4493972"/>
                </a:cubicBezTo>
                <a:cubicBezTo>
                  <a:pt x="9256364" y="4494032"/>
                  <a:pt x="9253921" y="4494183"/>
                  <a:pt x="9251990" y="4494424"/>
                </a:cubicBezTo>
                <a:cubicBezTo>
                  <a:pt x="9252232" y="4492856"/>
                  <a:pt x="9252412" y="4490563"/>
                  <a:pt x="9252534" y="4487547"/>
                </a:cubicBezTo>
                <a:cubicBezTo>
                  <a:pt x="9252654" y="4484531"/>
                  <a:pt x="9252714" y="4481394"/>
                  <a:pt x="9252714" y="4478136"/>
                </a:cubicBezTo>
                <a:lnTo>
                  <a:pt x="9252352" y="4422034"/>
                </a:lnTo>
                <a:lnTo>
                  <a:pt x="9252534" y="4422034"/>
                </a:lnTo>
                <a:cubicBezTo>
                  <a:pt x="9254222" y="4424447"/>
                  <a:pt x="9255912" y="4426800"/>
                  <a:pt x="9257600" y="4429092"/>
                </a:cubicBezTo>
                <a:cubicBezTo>
                  <a:pt x="9259290" y="4431384"/>
                  <a:pt x="9260918" y="4433556"/>
                  <a:pt x="9262487" y="4435607"/>
                </a:cubicBezTo>
                <a:lnTo>
                  <a:pt x="9320399" y="4509626"/>
                </a:lnTo>
                <a:lnTo>
                  <a:pt x="9335782" y="4509626"/>
                </a:lnTo>
                <a:lnTo>
                  <a:pt x="9335782" y="4408823"/>
                </a:lnTo>
                <a:cubicBezTo>
                  <a:pt x="9335782" y="4403876"/>
                  <a:pt x="9336294" y="4400347"/>
                  <a:pt x="9337320" y="4398236"/>
                </a:cubicBezTo>
                <a:cubicBezTo>
                  <a:pt x="9338346" y="4396125"/>
                  <a:pt x="9339824" y="4394767"/>
                  <a:pt x="9341754" y="4394164"/>
                </a:cubicBezTo>
                <a:cubicBezTo>
                  <a:pt x="9343685" y="4393561"/>
                  <a:pt x="9345976" y="4393199"/>
                  <a:pt x="9348631" y="4393078"/>
                </a:cubicBezTo>
                <a:lnTo>
                  <a:pt x="9348631" y="4381134"/>
                </a:lnTo>
                <a:lnTo>
                  <a:pt x="9307369" y="4381134"/>
                </a:lnTo>
                <a:lnTo>
                  <a:pt x="9307369" y="4395069"/>
                </a:lnTo>
                <a:cubicBezTo>
                  <a:pt x="9308696" y="4394948"/>
                  <a:pt x="9310807" y="4394858"/>
                  <a:pt x="9313703" y="4394797"/>
                </a:cubicBezTo>
                <a:cubicBezTo>
                  <a:pt x="9316598" y="4394737"/>
                  <a:pt x="9319012" y="4394647"/>
                  <a:pt x="9320942" y="4394526"/>
                </a:cubicBezTo>
                <a:cubicBezTo>
                  <a:pt x="9320821" y="4396094"/>
                  <a:pt x="9320701" y="4398387"/>
                  <a:pt x="9320580" y="4401403"/>
                </a:cubicBezTo>
                <a:cubicBezTo>
                  <a:pt x="9320459" y="4404419"/>
                  <a:pt x="9320399" y="4407556"/>
                  <a:pt x="9320399" y="4410814"/>
                </a:cubicBezTo>
                <a:lnTo>
                  <a:pt x="9320399" y="4468183"/>
                </a:lnTo>
                <a:lnTo>
                  <a:pt x="9320218" y="4468183"/>
                </a:lnTo>
                <a:cubicBezTo>
                  <a:pt x="9318770" y="4466132"/>
                  <a:pt x="9317051" y="4463719"/>
                  <a:pt x="9315060" y="4460944"/>
                </a:cubicBezTo>
                <a:cubicBezTo>
                  <a:pt x="9313070" y="4458169"/>
                  <a:pt x="9310566" y="4454851"/>
                  <a:pt x="9307550" y="4450990"/>
                </a:cubicBezTo>
                <a:lnTo>
                  <a:pt x="9252171" y="4381134"/>
                </a:lnTo>
                <a:close/>
                <a:moveTo>
                  <a:pt x="8509746" y="4381134"/>
                </a:moveTo>
                <a:lnTo>
                  <a:pt x="8509746" y="4395069"/>
                </a:lnTo>
                <a:cubicBezTo>
                  <a:pt x="8511072" y="4394948"/>
                  <a:pt x="8513184" y="4394858"/>
                  <a:pt x="8516080" y="4394797"/>
                </a:cubicBezTo>
                <a:cubicBezTo>
                  <a:pt x="8518976" y="4394737"/>
                  <a:pt x="8521388" y="4394647"/>
                  <a:pt x="8523318" y="4394526"/>
                </a:cubicBezTo>
                <a:cubicBezTo>
                  <a:pt x="8523198" y="4396094"/>
                  <a:pt x="8523047" y="4398387"/>
                  <a:pt x="8522866" y="4401403"/>
                </a:cubicBezTo>
                <a:cubicBezTo>
                  <a:pt x="8522686" y="4404419"/>
                  <a:pt x="8522595" y="4407556"/>
                  <a:pt x="8522595" y="4410814"/>
                </a:cubicBezTo>
                <a:lnTo>
                  <a:pt x="8522595" y="4480127"/>
                </a:lnTo>
                <a:cubicBezTo>
                  <a:pt x="8522595" y="4484953"/>
                  <a:pt x="8522082" y="4488452"/>
                  <a:pt x="8521056" y="4490624"/>
                </a:cubicBezTo>
                <a:cubicBezTo>
                  <a:pt x="8520031" y="4492795"/>
                  <a:pt x="8518583" y="4494183"/>
                  <a:pt x="8516713" y="4494786"/>
                </a:cubicBezTo>
                <a:cubicBezTo>
                  <a:pt x="8514843" y="4495389"/>
                  <a:pt x="8512520" y="4495751"/>
                  <a:pt x="8509746" y="4495872"/>
                </a:cubicBezTo>
                <a:lnTo>
                  <a:pt x="8509746" y="4507816"/>
                </a:lnTo>
                <a:lnTo>
                  <a:pt x="8561686" y="4507816"/>
                </a:lnTo>
                <a:lnTo>
                  <a:pt x="8561686" y="4493881"/>
                </a:lnTo>
                <a:cubicBezTo>
                  <a:pt x="8560478" y="4493881"/>
                  <a:pt x="8558398" y="4493911"/>
                  <a:pt x="8555442" y="4493972"/>
                </a:cubicBezTo>
                <a:cubicBezTo>
                  <a:pt x="8552486" y="4494032"/>
                  <a:pt x="8550043" y="4494183"/>
                  <a:pt x="8548112" y="4494424"/>
                </a:cubicBezTo>
                <a:cubicBezTo>
                  <a:pt x="8548353" y="4492856"/>
                  <a:pt x="8548534" y="4490563"/>
                  <a:pt x="8548656" y="4487547"/>
                </a:cubicBezTo>
                <a:cubicBezTo>
                  <a:pt x="8548776" y="4484531"/>
                  <a:pt x="8548836" y="4481394"/>
                  <a:pt x="8548836" y="4478136"/>
                </a:cubicBezTo>
                <a:lnTo>
                  <a:pt x="8548836" y="4408823"/>
                </a:lnTo>
                <a:cubicBezTo>
                  <a:pt x="8548836" y="4403876"/>
                  <a:pt x="8549349" y="4400347"/>
                  <a:pt x="8550374" y="4398236"/>
                </a:cubicBezTo>
                <a:cubicBezTo>
                  <a:pt x="8551400" y="4396125"/>
                  <a:pt x="8552878" y="4394767"/>
                  <a:pt x="8554808" y="4394164"/>
                </a:cubicBezTo>
                <a:cubicBezTo>
                  <a:pt x="8556740" y="4393561"/>
                  <a:pt x="8559031" y="4393199"/>
                  <a:pt x="8561686" y="4393078"/>
                </a:cubicBezTo>
                <a:lnTo>
                  <a:pt x="8561686" y="4381134"/>
                </a:lnTo>
                <a:close/>
                <a:moveTo>
                  <a:pt x="8133022" y="4381134"/>
                </a:moveTo>
                <a:lnTo>
                  <a:pt x="8132118" y="4422034"/>
                </a:lnTo>
                <a:lnTo>
                  <a:pt x="8144062" y="4422034"/>
                </a:lnTo>
                <a:cubicBezTo>
                  <a:pt x="8144062" y="4412261"/>
                  <a:pt x="8146052" y="4405083"/>
                  <a:pt x="8150034" y="4400498"/>
                </a:cubicBezTo>
                <a:cubicBezTo>
                  <a:pt x="8154015" y="4395913"/>
                  <a:pt x="8159445" y="4393561"/>
                  <a:pt x="8166321" y="4393440"/>
                </a:cubicBezTo>
                <a:lnTo>
                  <a:pt x="8174647" y="4393440"/>
                </a:lnTo>
                <a:lnTo>
                  <a:pt x="8174647" y="4480127"/>
                </a:lnTo>
                <a:cubicBezTo>
                  <a:pt x="8174647" y="4484953"/>
                  <a:pt x="8174134" y="4488452"/>
                  <a:pt x="8173108" y="4490624"/>
                </a:cubicBezTo>
                <a:cubicBezTo>
                  <a:pt x="8172083" y="4492795"/>
                  <a:pt x="8170635" y="4494183"/>
                  <a:pt x="8168765" y="4494786"/>
                </a:cubicBezTo>
                <a:cubicBezTo>
                  <a:pt x="8166895" y="4495389"/>
                  <a:pt x="8164572" y="4495751"/>
                  <a:pt x="8161797" y="4495872"/>
                </a:cubicBezTo>
                <a:lnTo>
                  <a:pt x="8161797" y="4507816"/>
                </a:lnTo>
                <a:lnTo>
                  <a:pt x="8214642" y="4507816"/>
                </a:lnTo>
                <a:lnTo>
                  <a:pt x="8214642" y="4493881"/>
                </a:lnTo>
                <a:cubicBezTo>
                  <a:pt x="8213435" y="4493881"/>
                  <a:pt x="8211234" y="4493911"/>
                  <a:pt x="8208036" y="4493972"/>
                </a:cubicBezTo>
                <a:cubicBezTo>
                  <a:pt x="8204839" y="4494032"/>
                  <a:pt x="8202215" y="4494183"/>
                  <a:pt x="8200164" y="4494424"/>
                </a:cubicBezTo>
                <a:cubicBezTo>
                  <a:pt x="8200405" y="4492856"/>
                  <a:pt x="8200586" y="4490563"/>
                  <a:pt x="8200707" y="4487547"/>
                </a:cubicBezTo>
                <a:cubicBezTo>
                  <a:pt x="8200828" y="4484531"/>
                  <a:pt x="8200888" y="4481394"/>
                  <a:pt x="8200888" y="4478136"/>
                </a:cubicBezTo>
                <a:lnTo>
                  <a:pt x="8200888" y="4393259"/>
                </a:lnTo>
                <a:lnTo>
                  <a:pt x="8209575" y="4393259"/>
                </a:lnTo>
                <a:cubicBezTo>
                  <a:pt x="8216452" y="4393138"/>
                  <a:pt x="8221881" y="4395461"/>
                  <a:pt x="8225863" y="4400227"/>
                </a:cubicBezTo>
                <a:cubicBezTo>
                  <a:pt x="8229844" y="4404992"/>
                  <a:pt x="8231835" y="4412261"/>
                  <a:pt x="8231835" y="4422034"/>
                </a:cubicBezTo>
                <a:lnTo>
                  <a:pt x="8243779" y="4422034"/>
                </a:lnTo>
                <a:lnTo>
                  <a:pt x="8242693" y="4381134"/>
                </a:lnTo>
                <a:close/>
                <a:moveTo>
                  <a:pt x="7390073" y="4381134"/>
                </a:moveTo>
                <a:lnTo>
                  <a:pt x="7389168" y="4422034"/>
                </a:lnTo>
                <a:lnTo>
                  <a:pt x="7401112" y="4422034"/>
                </a:lnTo>
                <a:cubicBezTo>
                  <a:pt x="7401112" y="4412261"/>
                  <a:pt x="7403103" y="4405083"/>
                  <a:pt x="7407085" y="4400498"/>
                </a:cubicBezTo>
                <a:cubicBezTo>
                  <a:pt x="7411066" y="4395913"/>
                  <a:pt x="7416495" y="4393561"/>
                  <a:pt x="7423372" y="4393440"/>
                </a:cubicBezTo>
                <a:lnTo>
                  <a:pt x="7431697" y="4393440"/>
                </a:lnTo>
                <a:lnTo>
                  <a:pt x="7431697" y="4480127"/>
                </a:lnTo>
                <a:cubicBezTo>
                  <a:pt x="7431697" y="4484953"/>
                  <a:pt x="7431184" y="4488452"/>
                  <a:pt x="7430159" y="4490624"/>
                </a:cubicBezTo>
                <a:cubicBezTo>
                  <a:pt x="7429133" y="4492795"/>
                  <a:pt x="7427685" y="4494183"/>
                  <a:pt x="7425816" y="4494786"/>
                </a:cubicBezTo>
                <a:cubicBezTo>
                  <a:pt x="7423945" y="4495389"/>
                  <a:pt x="7421623" y="4495751"/>
                  <a:pt x="7418848" y="4495872"/>
                </a:cubicBezTo>
                <a:lnTo>
                  <a:pt x="7418848" y="4507816"/>
                </a:lnTo>
                <a:lnTo>
                  <a:pt x="7471692" y="4507816"/>
                </a:lnTo>
                <a:lnTo>
                  <a:pt x="7471692" y="4493881"/>
                </a:lnTo>
                <a:cubicBezTo>
                  <a:pt x="7470486" y="4493881"/>
                  <a:pt x="7468284" y="4493911"/>
                  <a:pt x="7465087" y="4493972"/>
                </a:cubicBezTo>
                <a:cubicBezTo>
                  <a:pt x="7461889" y="4494032"/>
                  <a:pt x="7459265" y="4494183"/>
                  <a:pt x="7457215" y="4494424"/>
                </a:cubicBezTo>
                <a:cubicBezTo>
                  <a:pt x="7457455" y="4492856"/>
                  <a:pt x="7457636" y="4490563"/>
                  <a:pt x="7457757" y="4487547"/>
                </a:cubicBezTo>
                <a:cubicBezTo>
                  <a:pt x="7457878" y="4484531"/>
                  <a:pt x="7457939" y="4481394"/>
                  <a:pt x="7457939" y="4478136"/>
                </a:cubicBezTo>
                <a:lnTo>
                  <a:pt x="7457939" y="4393259"/>
                </a:lnTo>
                <a:lnTo>
                  <a:pt x="7466625" y="4393259"/>
                </a:lnTo>
                <a:cubicBezTo>
                  <a:pt x="7473502" y="4393138"/>
                  <a:pt x="7478931" y="4395461"/>
                  <a:pt x="7482913" y="4400227"/>
                </a:cubicBezTo>
                <a:cubicBezTo>
                  <a:pt x="7486894" y="4404992"/>
                  <a:pt x="7488885" y="4412261"/>
                  <a:pt x="7488885" y="4422034"/>
                </a:cubicBezTo>
                <a:lnTo>
                  <a:pt x="7500830" y="4422034"/>
                </a:lnTo>
                <a:lnTo>
                  <a:pt x="7499744" y="4381134"/>
                </a:lnTo>
                <a:close/>
                <a:moveTo>
                  <a:pt x="6994909" y="4381134"/>
                </a:moveTo>
                <a:lnTo>
                  <a:pt x="6994909" y="4395069"/>
                </a:lnTo>
                <a:cubicBezTo>
                  <a:pt x="6996236" y="4394948"/>
                  <a:pt x="6998378" y="4394858"/>
                  <a:pt x="7001334" y="4394797"/>
                </a:cubicBezTo>
                <a:cubicBezTo>
                  <a:pt x="7004290" y="4394737"/>
                  <a:pt x="7006733" y="4394647"/>
                  <a:pt x="7008663" y="4394526"/>
                </a:cubicBezTo>
                <a:cubicBezTo>
                  <a:pt x="7008422" y="4396094"/>
                  <a:pt x="7008241" y="4398387"/>
                  <a:pt x="7008120" y="4401403"/>
                </a:cubicBezTo>
                <a:cubicBezTo>
                  <a:pt x="7008000" y="4404419"/>
                  <a:pt x="7007939" y="4407556"/>
                  <a:pt x="7007939" y="4410814"/>
                </a:cubicBezTo>
                <a:lnTo>
                  <a:pt x="7008301" y="4480127"/>
                </a:lnTo>
                <a:cubicBezTo>
                  <a:pt x="7008301" y="4484953"/>
                  <a:pt x="7007788" y="4488452"/>
                  <a:pt x="7006763" y="4490624"/>
                </a:cubicBezTo>
                <a:cubicBezTo>
                  <a:pt x="7005737" y="4492795"/>
                  <a:pt x="7004290" y="4494183"/>
                  <a:pt x="7002420" y="4494786"/>
                </a:cubicBezTo>
                <a:cubicBezTo>
                  <a:pt x="7000549" y="4495389"/>
                  <a:pt x="6998227" y="4495751"/>
                  <a:pt x="6995452" y="4495872"/>
                </a:cubicBezTo>
                <a:lnTo>
                  <a:pt x="6995452" y="4507816"/>
                </a:lnTo>
                <a:lnTo>
                  <a:pt x="7036714" y="4507816"/>
                </a:lnTo>
                <a:lnTo>
                  <a:pt x="7036714" y="4493881"/>
                </a:lnTo>
                <a:cubicBezTo>
                  <a:pt x="7035508" y="4493881"/>
                  <a:pt x="7033427" y="4493911"/>
                  <a:pt x="7030471" y="4493972"/>
                </a:cubicBezTo>
                <a:cubicBezTo>
                  <a:pt x="7027515" y="4494032"/>
                  <a:pt x="7025071" y="4494183"/>
                  <a:pt x="7023141" y="4494424"/>
                </a:cubicBezTo>
                <a:cubicBezTo>
                  <a:pt x="7023383" y="4492856"/>
                  <a:pt x="7023564" y="4490563"/>
                  <a:pt x="7023684" y="4487547"/>
                </a:cubicBezTo>
                <a:cubicBezTo>
                  <a:pt x="7023805" y="4484531"/>
                  <a:pt x="7023865" y="4481394"/>
                  <a:pt x="7023865" y="4478136"/>
                </a:cubicBezTo>
                <a:lnTo>
                  <a:pt x="7023503" y="4422034"/>
                </a:lnTo>
                <a:lnTo>
                  <a:pt x="7023684" y="4422034"/>
                </a:lnTo>
                <a:cubicBezTo>
                  <a:pt x="7025373" y="4424447"/>
                  <a:pt x="7027062" y="4426800"/>
                  <a:pt x="7028751" y="4429092"/>
                </a:cubicBezTo>
                <a:cubicBezTo>
                  <a:pt x="7030441" y="4431384"/>
                  <a:pt x="7032070" y="4433556"/>
                  <a:pt x="7033638" y="4435607"/>
                </a:cubicBezTo>
                <a:lnTo>
                  <a:pt x="7091550" y="4509626"/>
                </a:lnTo>
                <a:lnTo>
                  <a:pt x="7106933" y="4509626"/>
                </a:lnTo>
                <a:lnTo>
                  <a:pt x="7106933" y="4408823"/>
                </a:lnTo>
                <a:cubicBezTo>
                  <a:pt x="7106933" y="4403876"/>
                  <a:pt x="7107445" y="4400347"/>
                  <a:pt x="7108471" y="4398236"/>
                </a:cubicBezTo>
                <a:cubicBezTo>
                  <a:pt x="7109496" y="4396125"/>
                  <a:pt x="7110975" y="4394767"/>
                  <a:pt x="7112905" y="4394164"/>
                </a:cubicBezTo>
                <a:cubicBezTo>
                  <a:pt x="7114835" y="4393561"/>
                  <a:pt x="7117128" y="4393199"/>
                  <a:pt x="7119782" y="4393078"/>
                </a:cubicBezTo>
                <a:lnTo>
                  <a:pt x="7119782" y="4381134"/>
                </a:lnTo>
                <a:lnTo>
                  <a:pt x="7078520" y="4381134"/>
                </a:lnTo>
                <a:lnTo>
                  <a:pt x="7078520" y="4395069"/>
                </a:lnTo>
                <a:cubicBezTo>
                  <a:pt x="7079847" y="4394948"/>
                  <a:pt x="7081958" y="4394858"/>
                  <a:pt x="7084854" y="4394797"/>
                </a:cubicBezTo>
                <a:cubicBezTo>
                  <a:pt x="7087749" y="4394737"/>
                  <a:pt x="7090162" y="4394647"/>
                  <a:pt x="7092093" y="4394526"/>
                </a:cubicBezTo>
                <a:cubicBezTo>
                  <a:pt x="7091972" y="4396094"/>
                  <a:pt x="7091851" y="4398387"/>
                  <a:pt x="7091731" y="4401403"/>
                </a:cubicBezTo>
                <a:cubicBezTo>
                  <a:pt x="7091610" y="4404419"/>
                  <a:pt x="7091550" y="4407556"/>
                  <a:pt x="7091550" y="4410814"/>
                </a:cubicBezTo>
                <a:lnTo>
                  <a:pt x="7091550" y="4468183"/>
                </a:lnTo>
                <a:lnTo>
                  <a:pt x="7091369" y="4468183"/>
                </a:lnTo>
                <a:cubicBezTo>
                  <a:pt x="7089921" y="4466132"/>
                  <a:pt x="7088202" y="4463719"/>
                  <a:pt x="7086211" y="4460944"/>
                </a:cubicBezTo>
                <a:cubicBezTo>
                  <a:pt x="7084220" y="4458169"/>
                  <a:pt x="7081717" y="4454851"/>
                  <a:pt x="7078700" y="4450990"/>
                </a:cubicBezTo>
                <a:lnTo>
                  <a:pt x="7023322" y="4381134"/>
                </a:lnTo>
                <a:close/>
                <a:moveTo>
                  <a:pt x="6623796" y="4381134"/>
                </a:moveTo>
                <a:lnTo>
                  <a:pt x="6623796" y="4395069"/>
                </a:lnTo>
                <a:cubicBezTo>
                  <a:pt x="6625123" y="4394948"/>
                  <a:pt x="6627235" y="4394858"/>
                  <a:pt x="6630130" y="4394797"/>
                </a:cubicBezTo>
                <a:cubicBezTo>
                  <a:pt x="6633026" y="4394737"/>
                  <a:pt x="6635439" y="4394647"/>
                  <a:pt x="6637369" y="4394526"/>
                </a:cubicBezTo>
                <a:cubicBezTo>
                  <a:pt x="6637248" y="4396094"/>
                  <a:pt x="6637098" y="4398387"/>
                  <a:pt x="6636917" y="4401403"/>
                </a:cubicBezTo>
                <a:cubicBezTo>
                  <a:pt x="6636736" y="4404419"/>
                  <a:pt x="6636645" y="4407556"/>
                  <a:pt x="6636645" y="4410814"/>
                </a:cubicBezTo>
                <a:lnTo>
                  <a:pt x="6636645" y="4480127"/>
                </a:lnTo>
                <a:cubicBezTo>
                  <a:pt x="6636645" y="4484953"/>
                  <a:pt x="6636133" y="4488452"/>
                  <a:pt x="6635107" y="4490624"/>
                </a:cubicBezTo>
                <a:cubicBezTo>
                  <a:pt x="6634081" y="4492795"/>
                  <a:pt x="6632633" y="4494183"/>
                  <a:pt x="6630764" y="4494786"/>
                </a:cubicBezTo>
                <a:cubicBezTo>
                  <a:pt x="6628893" y="4495389"/>
                  <a:pt x="6626571" y="4495751"/>
                  <a:pt x="6623796" y="4495872"/>
                </a:cubicBezTo>
                <a:lnTo>
                  <a:pt x="6623796" y="4507816"/>
                </a:lnTo>
                <a:lnTo>
                  <a:pt x="6719351" y="4507816"/>
                </a:lnTo>
                <a:lnTo>
                  <a:pt x="6720256" y="4468002"/>
                </a:lnTo>
                <a:lnTo>
                  <a:pt x="6708492" y="4468002"/>
                </a:lnTo>
                <a:cubicBezTo>
                  <a:pt x="6708492" y="4474517"/>
                  <a:pt x="6707406" y="4479675"/>
                  <a:pt x="6705235" y="4483475"/>
                </a:cubicBezTo>
                <a:cubicBezTo>
                  <a:pt x="6703063" y="4487276"/>
                  <a:pt x="6700288" y="4489990"/>
                  <a:pt x="6696910" y="4491619"/>
                </a:cubicBezTo>
                <a:cubicBezTo>
                  <a:pt x="6693532" y="4493248"/>
                  <a:pt x="6690033" y="4494062"/>
                  <a:pt x="6686413" y="4494062"/>
                </a:cubicBezTo>
                <a:lnTo>
                  <a:pt x="6662163" y="4494062"/>
                </a:lnTo>
                <a:cubicBezTo>
                  <a:pt x="6662404" y="4492494"/>
                  <a:pt x="6662585" y="4490262"/>
                  <a:pt x="6662706" y="4487366"/>
                </a:cubicBezTo>
                <a:cubicBezTo>
                  <a:pt x="6662826" y="4484470"/>
                  <a:pt x="6662887" y="4481394"/>
                  <a:pt x="6662887" y="4478136"/>
                </a:cubicBezTo>
                <a:lnTo>
                  <a:pt x="6662887" y="4448456"/>
                </a:lnTo>
                <a:lnTo>
                  <a:pt x="6667592" y="4448275"/>
                </a:lnTo>
                <a:cubicBezTo>
                  <a:pt x="6670850" y="4448155"/>
                  <a:pt x="6673836" y="4448396"/>
                  <a:pt x="6676550" y="4448999"/>
                </a:cubicBezTo>
                <a:cubicBezTo>
                  <a:pt x="6679265" y="4449603"/>
                  <a:pt x="6681406" y="4451020"/>
                  <a:pt x="6682975" y="4453252"/>
                </a:cubicBezTo>
                <a:cubicBezTo>
                  <a:pt x="6684543" y="4455484"/>
                  <a:pt x="6685327" y="4459134"/>
                  <a:pt x="6685327" y="4464201"/>
                </a:cubicBezTo>
                <a:lnTo>
                  <a:pt x="6697272" y="4464201"/>
                </a:lnTo>
                <a:lnTo>
                  <a:pt x="6697272" y="4420224"/>
                </a:lnTo>
                <a:lnTo>
                  <a:pt x="6683337" y="4420224"/>
                </a:lnTo>
                <a:lnTo>
                  <a:pt x="6684061" y="4435969"/>
                </a:lnTo>
                <a:lnTo>
                  <a:pt x="6662887" y="4435969"/>
                </a:lnTo>
                <a:lnTo>
                  <a:pt x="6662887" y="4408823"/>
                </a:lnTo>
                <a:cubicBezTo>
                  <a:pt x="6662887" y="4404118"/>
                  <a:pt x="6663369" y="4400649"/>
                  <a:pt x="6664335" y="4398417"/>
                </a:cubicBezTo>
                <a:cubicBezTo>
                  <a:pt x="6665299" y="4396185"/>
                  <a:pt x="6666687" y="4394737"/>
                  <a:pt x="6668497" y="4394073"/>
                </a:cubicBezTo>
                <a:cubicBezTo>
                  <a:pt x="6670307" y="4393410"/>
                  <a:pt x="6672478" y="4393078"/>
                  <a:pt x="6675012" y="4393078"/>
                </a:cubicBezTo>
                <a:lnTo>
                  <a:pt x="6681527" y="4392897"/>
                </a:lnTo>
                <a:cubicBezTo>
                  <a:pt x="6684784" y="4392776"/>
                  <a:pt x="6688102" y="4393289"/>
                  <a:pt x="6691481" y="4394435"/>
                </a:cubicBezTo>
                <a:cubicBezTo>
                  <a:pt x="6694859" y="4395582"/>
                  <a:pt x="6697694" y="4397844"/>
                  <a:pt x="6699986" y="4401222"/>
                </a:cubicBezTo>
                <a:cubicBezTo>
                  <a:pt x="6702279" y="4404600"/>
                  <a:pt x="6703425" y="4409607"/>
                  <a:pt x="6703425" y="4416243"/>
                </a:cubicBezTo>
                <a:lnTo>
                  <a:pt x="6715369" y="4416243"/>
                </a:lnTo>
                <a:lnTo>
                  <a:pt x="6714284" y="4381134"/>
                </a:lnTo>
                <a:close/>
                <a:moveTo>
                  <a:pt x="5890371" y="4381134"/>
                </a:moveTo>
                <a:lnTo>
                  <a:pt x="5890371" y="4395069"/>
                </a:lnTo>
                <a:cubicBezTo>
                  <a:pt x="5891698" y="4394948"/>
                  <a:pt x="5893810" y="4394858"/>
                  <a:pt x="5896705" y="4394797"/>
                </a:cubicBezTo>
                <a:cubicBezTo>
                  <a:pt x="5899600" y="4394737"/>
                  <a:pt x="5902014" y="4394647"/>
                  <a:pt x="5903944" y="4394526"/>
                </a:cubicBezTo>
                <a:cubicBezTo>
                  <a:pt x="5903823" y="4396094"/>
                  <a:pt x="5903673" y="4398387"/>
                  <a:pt x="5903491" y="4401403"/>
                </a:cubicBezTo>
                <a:cubicBezTo>
                  <a:pt x="5903310" y="4404419"/>
                  <a:pt x="5903221" y="4407556"/>
                  <a:pt x="5903221" y="4410814"/>
                </a:cubicBezTo>
                <a:lnTo>
                  <a:pt x="5903221" y="4480127"/>
                </a:lnTo>
                <a:cubicBezTo>
                  <a:pt x="5903221" y="4484953"/>
                  <a:pt x="5902708" y="4488452"/>
                  <a:pt x="5901682" y="4490624"/>
                </a:cubicBezTo>
                <a:cubicBezTo>
                  <a:pt x="5900657" y="4492795"/>
                  <a:pt x="5899209" y="4494183"/>
                  <a:pt x="5897338" y="4494786"/>
                </a:cubicBezTo>
                <a:cubicBezTo>
                  <a:pt x="5895468" y="4495389"/>
                  <a:pt x="5893146" y="4495751"/>
                  <a:pt x="5890371" y="4495872"/>
                </a:cubicBezTo>
                <a:lnTo>
                  <a:pt x="5890371" y="4507816"/>
                </a:lnTo>
                <a:lnTo>
                  <a:pt x="5985926" y="4507816"/>
                </a:lnTo>
                <a:lnTo>
                  <a:pt x="5986831" y="4468002"/>
                </a:lnTo>
                <a:lnTo>
                  <a:pt x="5975067" y="4468002"/>
                </a:lnTo>
                <a:cubicBezTo>
                  <a:pt x="5975067" y="4474517"/>
                  <a:pt x="5973981" y="4479675"/>
                  <a:pt x="5971810" y="4483475"/>
                </a:cubicBezTo>
                <a:cubicBezTo>
                  <a:pt x="5969638" y="4487276"/>
                  <a:pt x="5966863" y="4489990"/>
                  <a:pt x="5963485" y="4491619"/>
                </a:cubicBezTo>
                <a:cubicBezTo>
                  <a:pt x="5960107" y="4493248"/>
                  <a:pt x="5956608" y="4494062"/>
                  <a:pt x="5952988" y="4494062"/>
                </a:cubicBezTo>
                <a:lnTo>
                  <a:pt x="5928738" y="4494062"/>
                </a:lnTo>
                <a:cubicBezTo>
                  <a:pt x="5928979" y="4492494"/>
                  <a:pt x="5929160" y="4490262"/>
                  <a:pt x="5929281" y="4487366"/>
                </a:cubicBezTo>
                <a:cubicBezTo>
                  <a:pt x="5929402" y="4484470"/>
                  <a:pt x="5929461" y="4481394"/>
                  <a:pt x="5929461" y="4478136"/>
                </a:cubicBezTo>
                <a:lnTo>
                  <a:pt x="5929461" y="4448456"/>
                </a:lnTo>
                <a:lnTo>
                  <a:pt x="5934167" y="4448275"/>
                </a:lnTo>
                <a:cubicBezTo>
                  <a:pt x="5937424" y="4448155"/>
                  <a:pt x="5940411" y="4448396"/>
                  <a:pt x="5943125" y="4448999"/>
                </a:cubicBezTo>
                <a:cubicBezTo>
                  <a:pt x="5945840" y="4449603"/>
                  <a:pt x="5947981" y="4451020"/>
                  <a:pt x="5949550" y="4453252"/>
                </a:cubicBezTo>
                <a:cubicBezTo>
                  <a:pt x="5951119" y="4455484"/>
                  <a:pt x="5951902" y="4459134"/>
                  <a:pt x="5951902" y="4464201"/>
                </a:cubicBezTo>
                <a:lnTo>
                  <a:pt x="5963847" y="4464201"/>
                </a:lnTo>
                <a:lnTo>
                  <a:pt x="5963847" y="4420224"/>
                </a:lnTo>
                <a:lnTo>
                  <a:pt x="5949912" y="4420224"/>
                </a:lnTo>
                <a:lnTo>
                  <a:pt x="5950635" y="4435969"/>
                </a:lnTo>
                <a:lnTo>
                  <a:pt x="5929461" y="4435969"/>
                </a:lnTo>
                <a:lnTo>
                  <a:pt x="5929461" y="4408823"/>
                </a:lnTo>
                <a:cubicBezTo>
                  <a:pt x="5929461" y="4404118"/>
                  <a:pt x="5929944" y="4400649"/>
                  <a:pt x="5930909" y="4398417"/>
                </a:cubicBezTo>
                <a:cubicBezTo>
                  <a:pt x="5931875" y="4396185"/>
                  <a:pt x="5933262" y="4394737"/>
                  <a:pt x="5935072" y="4394073"/>
                </a:cubicBezTo>
                <a:cubicBezTo>
                  <a:pt x="5936881" y="4393410"/>
                  <a:pt x="5939053" y="4393078"/>
                  <a:pt x="5941587" y="4393078"/>
                </a:cubicBezTo>
                <a:lnTo>
                  <a:pt x="5948102" y="4392897"/>
                </a:lnTo>
                <a:cubicBezTo>
                  <a:pt x="5951359" y="4392776"/>
                  <a:pt x="5954677" y="4393289"/>
                  <a:pt x="5958056" y="4394435"/>
                </a:cubicBezTo>
                <a:cubicBezTo>
                  <a:pt x="5961434" y="4395582"/>
                  <a:pt x="5964269" y="4397844"/>
                  <a:pt x="5966561" y="4401222"/>
                </a:cubicBezTo>
                <a:cubicBezTo>
                  <a:pt x="5968854" y="4404600"/>
                  <a:pt x="5970000" y="4409607"/>
                  <a:pt x="5970000" y="4416243"/>
                </a:cubicBezTo>
                <a:lnTo>
                  <a:pt x="5981944" y="4416243"/>
                </a:lnTo>
                <a:lnTo>
                  <a:pt x="5980858" y="4381134"/>
                </a:lnTo>
                <a:close/>
                <a:moveTo>
                  <a:pt x="4076278" y="4381134"/>
                </a:moveTo>
                <a:lnTo>
                  <a:pt x="4076278" y="4395069"/>
                </a:lnTo>
                <a:cubicBezTo>
                  <a:pt x="4077605" y="4394948"/>
                  <a:pt x="4079716" y="4394858"/>
                  <a:pt x="4082612" y="4394797"/>
                </a:cubicBezTo>
                <a:cubicBezTo>
                  <a:pt x="4085507" y="4394737"/>
                  <a:pt x="4087921" y="4394647"/>
                  <a:pt x="4089851" y="4394526"/>
                </a:cubicBezTo>
                <a:cubicBezTo>
                  <a:pt x="4089730" y="4396094"/>
                  <a:pt x="4089579" y="4398387"/>
                  <a:pt x="4089398" y="4401403"/>
                </a:cubicBezTo>
                <a:cubicBezTo>
                  <a:pt x="4089217" y="4404419"/>
                  <a:pt x="4089127" y="4407556"/>
                  <a:pt x="4089127" y="4410814"/>
                </a:cubicBezTo>
                <a:lnTo>
                  <a:pt x="4089127" y="4454610"/>
                </a:lnTo>
                <a:cubicBezTo>
                  <a:pt x="4089127" y="4462331"/>
                  <a:pt x="4089941" y="4469570"/>
                  <a:pt x="4091570" y="4476327"/>
                </a:cubicBezTo>
                <a:cubicBezTo>
                  <a:pt x="4093199" y="4483083"/>
                  <a:pt x="4095974" y="4489055"/>
                  <a:pt x="4099895" y="4494243"/>
                </a:cubicBezTo>
                <a:cubicBezTo>
                  <a:pt x="4103816" y="4499431"/>
                  <a:pt x="4109155" y="4503473"/>
                  <a:pt x="4115911" y="4506368"/>
                </a:cubicBezTo>
                <a:cubicBezTo>
                  <a:pt x="4122668" y="4509264"/>
                  <a:pt x="4131113" y="4510712"/>
                  <a:pt x="4141248" y="4510712"/>
                </a:cubicBezTo>
                <a:cubicBezTo>
                  <a:pt x="4150900" y="4510712"/>
                  <a:pt x="4159556" y="4508872"/>
                  <a:pt x="4167218" y="4505192"/>
                </a:cubicBezTo>
                <a:cubicBezTo>
                  <a:pt x="4174879" y="4501512"/>
                  <a:pt x="4180911" y="4495540"/>
                  <a:pt x="4185315" y="4487276"/>
                </a:cubicBezTo>
                <a:cubicBezTo>
                  <a:pt x="4189719" y="4479011"/>
                  <a:pt x="4191921" y="4467941"/>
                  <a:pt x="4191921" y="4454067"/>
                </a:cubicBezTo>
                <a:lnTo>
                  <a:pt x="4191921" y="4408823"/>
                </a:lnTo>
                <a:cubicBezTo>
                  <a:pt x="4191921" y="4403876"/>
                  <a:pt x="4192433" y="4400347"/>
                  <a:pt x="4193459" y="4398236"/>
                </a:cubicBezTo>
                <a:cubicBezTo>
                  <a:pt x="4194485" y="4396125"/>
                  <a:pt x="4195962" y="4394767"/>
                  <a:pt x="4197893" y="4394164"/>
                </a:cubicBezTo>
                <a:cubicBezTo>
                  <a:pt x="4199823" y="4393561"/>
                  <a:pt x="4202116" y="4393199"/>
                  <a:pt x="4204770" y="4393078"/>
                </a:cubicBezTo>
                <a:lnTo>
                  <a:pt x="4204770" y="4381134"/>
                </a:lnTo>
                <a:lnTo>
                  <a:pt x="4162784" y="4381134"/>
                </a:lnTo>
                <a:lnTo>
                  <a:pt x="4162784" y="4395069"/>
                </a:lnTo>
                <a:cubicBezTo>
                  <a:pt x="4164111" y="4394948"/>
                  <a:pt x="4166252" y="4394858"/>
                  <a:pt x="4169209" y="4394797"/>
                </a:cubicBezTo>
                <a:cubicBezTo>
                  <a:pt x="4172164" y="4394737"/>
                  <a:pt x="4174608" y="4394647"/>
                  <a:pt x="4176538" y="4394526"/>
                </a:cubicBezTo>
                <a:cubicBezTo>
                  <a:pt x="4176297" y="4396094"/>
                  <a:pt x="4176116" y="4398387"/>
                  <a:pt x="4175995" y="4401403"/>
                </a:cubicBezTo>
                <a:cubicBezTo>
                  <a:pt x="4175874" y="4404419"/>
                  <a:pt x="4175814" y="4407556"/>
                  <a:pt x="4175814" y="4410814"/>
                </a:cubicBezTo>
                <a:lnTo>
                  <a:pt x="4175814" y="4458229"/>
                </a:lnTo>
                <a:cubicBezTo>
                  <a:pt x="4175814" y="4471621"/>
                  <a:pt x="4173039" y="4481515"/>
                  <a:pt x="4167489" y="4487909"/>
                </a:cubicBezTo>
                <a:cubicBezTo>
                  <a:pt x="4161939" y="4494303"/>
                  <a:pt x="4154157" y="4497320"/>
                  <a:pt x="4144143" y="4496958"/>
                </a:cubicBezTo>
                <a:cubicBezTo>
                  <a:pt x="4139318" y="4496716"/>
                  <a:pt x="4134703" y="4495510"/>
                  <a:pt x="4130299" y="4493338"/>
                </a:cubicBezTo>
                <a:cubicBezTo>
                  <a:pt x="4125895" y="4491167"/>
                  <a:pt x="4122306" y="4487336"/>
                  <a:pt x="4119531" y="4481846"/>
                </a:cubicBezTo>
                <a:cubicBezTo>
                  <a:pt x="4116756" y="4476357"/>
                  <a:pt x="4115369" y="4468605"/>
                  <a:pt x="4115369" y="4458591"/>
                </a:cubicBezTo>
                <a:lnTo>
                  <a:pt x="4115369" y="4408823"/>
                </a:lnTo>
                <a:cubicBezTo>
                  <a:pt x="4115369" y="4403876"/>
                  <a:pt x="4115881" y="4400347"/>
                  <a:pt x="4116907" y="4398236"/>
                </a:cubicBezTo>
                <a:cubicBezTo>
                  <a:pt x="4117932" y="4396125"/>
                  <a:pt x="4119410" y="4394767"/>
                  <a:pt x="4121341" y="4394164"/>
                </a:cubicBezTo>
                <a:cubicBezTo>
                  <a:pt x="4123271" y="4393561"/>
                  <a:pt x="4125563" y="4393199"/>
                  <a:pt x="4128218" y="4393078"/>
                </a:cubicBezTo>
                <a:lnTo>
                  <a:pt x="4128218" y="4381134"/>
                </a:lnTo>
                <a:close/>
                <a:moveTo>
                  <a:pt x="2618048" y="4381134"/>
                </a:moveTo>
                <a:lnTo>
                  <a:pt x="2617143" y="4422034"/>
                </a:lnTo>
                <a:lnTo>
                  <a:pt x="2629087" y="4422034"/>
                </a:lnTo>
                <a:cubicBezTo>
                  <a:pt x="2629087" y="4412261"/>
                  <a:pt x="2631078" y="4405083"/>
                  <a:pt x="2635060" y="4400498"/>
                </a:cubicBezTo>
                <a:cubicBezTo>
                  <a:pt x="2639041" y="4395913"/>
                  <a:pt x="2644470" y="4393561"/>
                  <a:pt x="2651347" y="4393440"/>
                </a:cubicBezTo>
                <a:lnTo>
                  <a:pt x="2659672" y="4393440"/>
                </a:lnTo>
                <a:lnTo>
                  <a:pt x="2659672" y="4480127"/>
                </a:lnTo>
                <a:cubicBezTo>
                  <a:pt x="2659672" y="4484953"/>
                  <a:pt x="2659159" y="4488452"/>
                  <a:pt x="2658134" y="4490624"/>
                </a:cubicBezTo>
                <a:cubicBezTo>
                  <a:pt x="2657108" y="4492795"/>
                  <a:pt x="2655660" y="4494183"/>
                  <a:pt x="2653790" y="4494786"/>
                </a:cubicBezTo>
                <a:cubicBezTo>
                  <a:pt x="2651920" y="4495389"/>
                  <a:pt x="2649598" y="4495751"/>
                  <a:pt x="2646823" y="4495872"/>
                </a:cubicBezTo>
                <a:lnTo>
                  <a:pt x="2646823" y="4507816"/>
                </a:lnTo>
                <a:lnTo>
                  <a:pt x="2699668" y="4507816"/>
                </a:lnTo>
                <a:lnTo>
                  <a:pt x="2699668" y="4493881"/>
                </a:lnTo>
                <a:cubicBezTo>
                  <a:pt x="2698461" y="4493881"/>
                  <a:pt x="2696259" y="4493911"/>
                  <a:pt x="2693062" y="4493972"/>
                </a:cubicBezTo>
                <a:cubicBezTo>
                  <a:pt x="2689865" y="4494032"/>
                  <a:pt x="2687240" y="4494183"/>
                  <a:pt x="2685190" y="4494424"/>
                </a:cubicBezTo>
                <a:cubicBezTo>
                  <a:pt x="2685431" y="4492856"/>
                  <a:pt x="2685612" y="4490563"/>
                  <a:pt x="2685733" y="4487547"/>
                </a:cubicBezTo>
                <a:cubicBezTo>
                  <a:pt x="2685853" y="4484531"/>
                  <a:pt x="2685914" y="4481394"/>
                  <a:pt x="2685914" y="4478136"/>
                </a:cubicBezTo>
                <a:lnTo>
                  <a:pt x="2685914" y="4393259"/>
                </a:lnTo>
                <a:lnTo>
                  <a:pt x="2694600" y="4393259"/>
                </a:lnTo>
                <a:cubicBezTo>
                  <a:pt x="2701477" y="4393138"/>
                  <a:pt x="2706907" y="4395461"/>
                  <a:pt x="2710888" y="4400227"/>
                </a:cubicBezTo>
                <a:cubicBezTo>
                  <a:pt x="2714870" y="4404992"/>
                  <a:pt x="2716860" y="4412261"/>
                  <a:pt x="2716860" y="4422034"/>
                </a:cubicBezTo>
                <a:lnTo>
                  <a:pt x="2728805" y="4422034"/>
                </a:lnTo>
                <a:lnTo>
                  <a:pt x="2727719" y="4381134"/>
                </a:lnTo>
                <a:close/>
                <a:moveTo>
                  <a:pt x="5560768" y="4380772"/>
                </a:moveTo>
                <a:cubicBezTo>
                  <a:pt x="5552202" y="4380892"/>
                  <a:pt x="5543636" y="4380953"/>
                  <a:pt x="5535069" y="4380953"/>
                </a:cubicBezTo>
                <a:cubicBezTo>
                  <a:pt x="5526503" y="4380953"/>
                  <a:pt x="5517937" y="4381013"/>
                  <a:pt x="5509371" y="4381134"/>
                </a:cubicBezTo>
                <a:lnTo>
                  <a:pt x="5509371" y="4395069"/>
                </a:lnTo>
                <a:cubicBezTo>
                  <a:pt x="5510699" y="4394948"/>
                  <a:pt x="5512810" y="4394858"/>
                  <a:pt x="5515705" y="4394797"/>
                </a:cubicBezTo>
                <a:cubicBezTo>
                  <a:pt x="5518601" y="4394737"/>
                  <a:pt x="5521014" y="4394647"/>
                  <a:pt x="5522944" y="4394526"/>
                </a:cubicBezTo>
                <a:cubicBezTo>
                  <a:pt x="5522823" y="4396094"/>
                  <a:pt x="5522673" y="4398387"/>
                  <a:pt x="5522491" y="4401403"/>
                </a:cubicBezTo>
                <a:cubicBezTo>
                  <a:pt x="5522311" y="4404419"/>
                  <a:pt x="5522221" y="4407556"/>
                  <a:pt x="5522221" y="4410814"/>
                </a:cubicBezTo>
                <a:lnTo>
                  <a:pt x="5522221" y="4480127"/>
                </a:lnTo>
                <a:cubicBezTo>
                  <a:pt x="5522221" y="4484953"/>
                  <a:pt x="5521708" y="4488452"/>
                  <a:pt x="5520682" y="4490624"/>
                </a:cubicBezTo>
                <a:cubicBezTo>
                  <a:pt x="5519656" y="4492795"/>
                  <a:pt x="5518209" y="4494183"/>
                  <a:pt x="5516338" y="4494786"/>
                </a:cubicBezTo>
                <a:cubicBezTo>
                  <a:pt x="5514468" y="4495389"/>
                  <a:pt x="5512146" y="4495751"/>
                  <a:pt x="5509371" y="4495872"/>
                </a:cubicBezTo>
                <a:lnTo>
                  <a:pt x="5509371" y="4507816"/>
                </a:lnTo>
                <a:lnTo>
                  <a:pt x="5563120" y="4507816"/>
                </a:lnTo>
                <a:lnTo>
                  <a:pt x="5563120" y="4493881"/>
                </a:lnTo>
                <a:cubicBezTo>
                  <a:pt x="5562276" y="4493881"/>
                  <a:pt x="5560858" y="4493911"/>
                  <a:pt x="5558867" y="4493972"/>
                </a:cubicBezTo>
                <a:cubicBezTo>
                  <a:pt x="5556877" y="4494032"/>
                  <a:pt x="5554856" y="4494092"/>
                  <a:pt x="5552805" y="4494153"/>
                </a:cubicBezTo>
                <a:cubicBezTo>
                  <a:pt x="5550754" y="4494213"/>
                  <a:pt x="5549065" y="4494303"/>
                  <a:pt x="5547738" y="4494424"/>
                </a:cubicBezTo>
                <a:cubicBezTo>
                  <a:pt x="5547979" y="4492856"/>
                  <a:pt x="5548160" y="4490563"/>
                  <a:pt x="5548281" y="4487547"/>
                </a:cubicBezTo>
                <a:cubicBezTo>
                  <a:pt x="5548402" y="4484531"/>
                  <a:pt x="5548461" y="4481334"/>
                  <a:pt x="5548461" y="4477955"/>
                </a:cubicBezTo>
                <a:lnTo>
                  <a:pt x="5548461" y="4458591"/>
                </a:lnTo>
                <a:lnTo>
                  <a:pt x="5557872" y="4458591"/>
                </a:lnTo>
                <a:cubicBezTo>
                  <a:pt x="5559924" y="4460763"/>
                  <a:pt x="5562458" y="4464262"/>
                  <a:pt x="5565474" y="4469088"/>
                </a:cubicBezTo>
                <a:lnTo>
                  <a:pt x="5578865" y="4490805"/>
                </a:lnTo>
                <a:cubicBezTo>
                  <a:pt x="5581278" y="4494665"/>
                  <a:pt x="5583540" y="4498074"/>
                  <a:pt x="5585653" y="4501030"/>
                </a:cubicBezTo>
                <a:cubicBezTo>
                  <a:pt x="5587763" y="4503986"/>
                  <a:pt x="5589906" y="4506248"/>
                  <a:pt x="5592077" y="4507816"/>
                </a:cubicBezTo>
                <a:lnTo>
                  <a:pt x="5621937" y="4507816"/>
                </a:lnTo>
                <a:lnTo>
                  <a:pt x="5621937" y="4495872"/>
                </a:lnTo>
                <a:cubicBezTo>
                  <a:pt x="5617835" y="4495631"/>
                  <a:pt x="5614427" y="4494273"/>
                  <a:pt x="5611713" y="4491800"/>
                </a:cubicBezTo>
                <a:cubicBezTo>
                  <a:pt x="5608998" y="4489327"/>
                  <a:pt x="5605650" y="4485013"/>
                  <a:pt x="5601668" y="4478860"/>
                </a:cubicBezTo>
                <a:lnTo>
                  <a:pt x="5593162" y="4466192"/>
                </a:lnTo>
                <a:cubicBezTo>
                  <a:pt x="5591594" y="4463779"/>
                  <a:pt x="5589693" y="4461487"/>
                  <a:pt x="5587462" y="4459315"/>
                </a:cubicBezTo>
                <a:cubicBezTo>
                  <a:pt x="5585230" y="4457143"/>
                  <a:pt x="5582967" y="4455575"/>
                  <a:pt x="5580676" y="4454610"/>
                </a:cubicBezTo>
                <a:cubicBezTo>
                  <a:pt x="5591292" y="4451593"/>
                  <a:pt x="5599195" y="4446948"/>
                  <a:pt x="5604383" y="4440675"/>
                </a:cubicBezTo>
                <a:cubicBezTo>
                  <a:pt x="5609571" y="4434401"/>
                  <a:pt x="5612286" y="4427403"/>
                  <a:pt x="5612527" y="4419681"/>
                </a:cubicBezTo>
                <a:cubicBezTo>
                  <a:pt x="5612768" y="4410029"/>
                  <a:pt x="5610777" y="4402368"/>
                  <a:pt x="5606555" y="4396698"/>
                </a:cubicBezTo>
                <a:cubicBezTo>
                  <a:pt x="5602332" y="4391027"/>
                  <a:pt x="5596299" y="4386925"/>
                  <a:pt x="5588457" y="4384391"/>
                </a:cubicBezTo>
                <a:cubicBezTo>
                  <a:pt x="5580615" y="4381858"/>
                  <a:pt x="5571385" y="4380651"/>
                  <a:pt x="5560768" y="4380772"/>
                </a:cubicBezTo>
                <a:close/>
                <a:moveTo>
                  <a:pt x="5189293" y="4380772"/>
                </a:moveTo>
                <a:cubicBezTo>
                  <a:pt x="5180727" y="4380892"/>
                  <a:pt x="5172161" y="4380953"/>
                  <a:pt x="5163595" y="4380953"/>
                </a:cubicBezTo>
                <a:cubicBezTo>
                  <a:pt x="5155028" y="4380953"/>
                  <a:pt x="5146462" y="4381013"/>
                  <a:pt x="5137896" y="4381134"/>
                </a:cubicBezTo>
                <a:lnTo>
                  <a:pt x="5137896" y="4395069"/>
                </a:lnTo>
                <a:cubicBezTo>
                  <a:pt x="5139223" y="4394948"/>
                  <a:pt x="5141336" y="4394858"/>
                  <a:pt x="5144231" y="4394797"/>
                </a:cubicBezTo>
                <a:cubicBezTo>
                  <a:pt x="5147126" y="4394737"/>
                  <a:pt x="5149539" y="4394647"/>
                  <a:pt x="5151469" y="4394526"/>
                </a:cubicBezTo>
                <a:cubicBezTo>
                  <a:pt x="5151348" y="4396094"/>
                  <a:pt x="5151198" y="4398387"/>
                  <a:pt x="5151018" y="4401403"/>
                </a:cubicBezTo>
                <a:cubicBezTo>
                  <a:pt x="5150836" y="4404419"/>
                  <a:pt x="5150745" y="4407556"/>
                  <a:pt x="5150745" y="4410814"/>
                </a:cubicBezTo>
                <a:lnTo>
                  <a:pt x="5150745" y="4480127"/>
                </a:lnTo>
                <a:cubicBezTo>
                  <a:pt x="5150745" y="4484953"/>
                  <a:pt x="5150233" y="4488452"/>
                  <a:pt x="5149207" y="4490624"/>
                </a:cubicBezTo>
                <a:cubicBezTo>
                  <a:pt x="5148181" y="4492795"/>
                  <a:pt x="5146734" y="4494183"/>
                  <a:pt x="5144864" y="4494786"/>
                </a:cubicBezTo>
                <a:cubicBezTo>
                  <a:pt x="5142993" y="4495389"/>
                  <a:pt x="5140671" y="4495751"/>
                  <a:pt x="5137896" y="4495872"/>
                </a:cubicBezTo>
                <a:lnTo>
                  <a:pt x="5137896" y="4507816"/>
                </a:lnTo>
                <a:lnTo>
                  <a:pt x="5191646" y="4507816"/>
                </a:lnTo>
                <a:lnTo>
                  <a:pt x="5191646" y="4493881"/>
                </a:lnTo>
                <a:cubicBezTo>
                  <a:pt x="5190801" y="4493881"/>
                  <a:pt x="5189383" y="4493911"/>
                  <a:pt x="5187393" y="4493972"/>
                </a:cubicBezTo>
                <a:cubicBezTo>
                  <a:pt x="5185402" y="4494032"/>
                  <a:pt x="5183381" y="4494092"/>
                  <a:pt x="5181330" y="4494153"/>
                </a:cubicBezTo>
                <a:cubicBezTo>
                  <a:pt x="5179279" y="4494213"/>
                  <a:pt x="5177590" y="4494303"/>
                  <a:pt x="5176263" y="4494424"/>
                </a:cubicBezTo>
                <a:cubicBezTo>
                  <a:pt x="5176505" y="4492856"/>
                  <a:pt x="5176685" y="4490563"/>
                  <a:pt x="5176806" y="4487547"/>
                </a:cubicBezTo>
                <a:cubicBezTo>
                  <a:pt x="5176926" y="4484531"/>
                  <a:pt x="5176987" y="4481334"/>
                  <a:pt x="5176987" y="4477955"/>
                </a:cubicBezTo>
                <a:lnTo>
                  <a:pt x="5176987" y="4462030"/>
                </a:lnTo>
                <a:cubicBezTo>
                  <a:pt x="5180727" y="4462150"/>
                  <a:pt x="5185070" y="4462150"/>
                  <a:pt x="5190017" y="4462030"/>
                </a:cubicBezTo>
                <a:cubicBezTo>
                  <a:pt x="5201479" y="4461668"/>
                  <a:pt x="5210980" y="4459496"/>
                  <a:pt x="5218520" y="4455514"/>
                </a:cubicBezTo>
                <a:cubicBezTo>
                  <a:pt x="5226061" y="4451533"/>
                  <a:pt x="5231732" y="4446526"/>
                  <a:pt x="5235532" y="4440494"/>
                </a:cubicBezTo>
                <a:cubicBezTo>
                  <a:pt x="5239333" y="4434461"/>
                  <a:pt x="5241293" y="4428248"/>
                  <a:pt x="5241414" y="4421853"/>
                </a:cubicBezTo>
                <a:cubicBezTo>
                  <a:pt x="5241656" y="4412201"/>
                  <a:pt x="5239634" y="4404359"/>
                  <a:pt x="5235351" y="4398326"/>
                </a:cubicBezTo>
                <a:cubicBezTo>
                  <a:pt x="5231068" y="4392294"/>
                  <a:pt x="5224975" y="4387830"/>
                  <a:pt x="5217073" y="4384934"/>
                </a:cubicBezTo>
                <a:cubicBezTo>
                  <a:pt x="5209170" y="4382039"/>
                  <a:pt x="5199910" y="4380651"/>
                  <a:pt x="5189293" y="4380772"/>
                </a:cubicBezTo>
                <a:close/>
                <a:moveTo>
                  <a:pt x="4522543" y="4380772"/>
                </a:moveTo>
                <a:cubicBezTo>
                  <a:pt x="4513977" y="4380892"/>
                  <a:pt x="4505411" y="4380953"/>
                  <a:pt x="4496845" y="4380953"/>
                </a:cubicBezTo>
                <a:cubicBezTo>
                  <a:pt x="4488278" y="4380953"/>
                  <a:pt x="4479712" y="4381013"/>
                  <a:pt x="4471146" y="4381134"/>
                </a:cubicBezTo>
                <a:lnTo>
                  <a:pt x="4471146" y="4395069"/>
                </a:lnTo>
                <a:cubicBezTo>
                  <a:pt x="4472473" y="4394948"/>
                  <a:pt x="4474585" y="4394858"/>
                  <a:pt x="4477481" y="4394797"/>
                </a:cubicBezTo>
                <a:cubicBezTo>
                  <a:pt x="4480376" y="4394737"/>
                  <a:pt x="4482789" y="4394647"/>
                  <a:pt x="4484719" y="4394526"/>
                </a:cubicBezTo>
                <a:cubicBezTo>
                  <a:pt x="4484599" y="4396094"/>
                  <a:pt x="4484448" y="4398387"/>
                  <a:pt x="4484267" y="4401403"/>
                </a:cubicBezTo>
                <a:cubicBezTo>
                  <a:pt x="4484086" y="4404419"/>
                  <a:pt x="4483995" y="4407556"/>
                  <a:pt x="4483995" y="4410814"/>
                </a:cubicBezTo>
                <a:lnTo>
                  <a:pt x="4483995" y="4480127"/>
                </a:lnTo>
                <a:cubicBezTo>
                  <a:pt x="4483995" y="4484953"/>
                  <a:pt x="4483483" y="4488452"/>
                  <a:pt x="4482458" y="4490624"/>
                </a:cubicBezTo>
                <a:cubicBezTo>
                  <a:pt x="4481432" y="4492795"/>
                  <a:pt x="4479984" y="4494183"/>
                  <a:pt x="4478114" y="4494786"/>
                </a:cubicBezTo>
                <a:cubicBezTo>
                  <a:pt x="4476243" y="4495389"/>
                  <a:pt x="4473922" y="4495751"/>
                  <a:pt x="4471146" y="4495872"/>
                </a:cubicBezTo>
                <a:lnTo>
                  <a:pt x="4471146" y="4507816"/>
                </a:lnTo>
                <a:lnTo>
                  <a:pt x="4524896" y="4507816"/>
                </a:lnTo>
                <a:lnTo>
                  <a:pt x="4524896" y="4493881"/>
                </a:lnTo>
                <a:cubicBezTo>
                  <a:pt x="4524051" y="4493881"/>
                  <a:pt x="4522634" y="4493911"/>
                  <a:pt x="4520643" y="4493972"/>
                </a:cubicBezTo>
                <a:cubicBezTo>
                  <a:pt x="4518652" y="4494032"/>
                  <a:pt x="4516631" y="4494092"/>
                  <a:pt x="4514580" y="4494153"/>
                </a:cubicBezTo>
                <a:cubicBezTo>
                  <a:pt x="4512529" y="4494213"/>
                  <a:pt x="4510840" y="4494303"/>
                  <a:pt x="4509513" y="4494424"/>
                </a:cubicBezTo>
                <a:cubicBezTo>
                  <a:pt x="4509754" y="4492856"/>
                  <a:pt x="4509935" y="4490563"/>
                  <a:pt x="4510056" y="4487547"/>
                </a:cubicBezTo>
                <a:cubicBezTo>
                  <a:pt x="4510176" y="4484531"/>
                  <a:pt x="4510237" y="4481334"/>
                  <a:pt x="4510237" y="4477955"/>
                </a:cubicBezTo>
                <a:lnTo>
                  <a:pt x="4510237" y="4458591"/>
                </a:lnTo>
                <a:lnTo>
                  <a:pt x="4519648" y="4458591"/>
                </a:lnTo>
                <a:cubicBezTo>
                  <a:pt x="4521698" y="4460763"/>
                  <a:pt x="4524232" y="4464262"/>
                  <a:pt x="4527248" y="4469088"/>
                </a:cubicBezTo>
                <a:lnTo>
                  <a:pt x="4540641" y="4490805"/>
                </a:lnTo>
                <a:cubicBezTo>
                  <a:pt x="4543053" y="4494665"/>
                  <a:pt x="4545316" y="4498074"/>
                  <a:pt x="4547427" y="4501030"/>
                </a:cubicBezTo>
                <a:cubicBezTo>
                  <a:pt x="4549539" y="4503986"/>
                  <a:pt x="4551680" y="4506248"/>
                  <a:pt x="4553852" y="4507816"/>
                </a:cubicBezTo>
                <a:lnTo>
                  <a:pt x="4583712" y="4507816"/>
                </a:lnTo>
                <a:lnTo>
                  <a:pt x="4583712" y="4495872"/>
                </a:lnTo>
                <a:cubicBezTo>
                  <a:pt x="4579610" y="4495631"/>
                  <a:pt x="4576203" y="4494273"/>
                  <a:pt x="4573487" y="4491800"/>
                </a:cubicBezTo>
                <a:cubicBezTo>
                  <a:pt x="4570774" y="4489327"/>
                  <a:pt x="4567425" y="4485013"/>
                  <a:pt x="4563443" y="4478860"/>
                </a:cubicBezTo>
                <a:lnTo>
                  <a:pt x="4554938" y="4466192"/>
                </a:lnTo>
                <a:cubicBezTo>
                  <a:pt x="4553369" y="4463779"/>
                  <a:pt x="4551469" y="4461487"/>
                  <a:pt x="4549237" y="4459315"/>
                </a:cubicBezTo>
                <a:cubicBezTo>
                  <a:pt x="4547005" y="4457143"/>
                  <a:pt x="4544743" y="4455575"/>
                  <a:pt x="4542450" y="4454610"/>
                </a:cubicBezTo>
                <a:cubicBezTo>
                  <a:pt x="4553068" y="4451593"/>
                  <a:pt x="4560971" y="4446948"/>
                  <a:pt x="4566158" y="4440675"/>
                </a:cubicBezTo>
                <a:cubicBezTo>
                  <a:pt x="4571347" y="4434401"/>
                  <a:pt x="4574061" y="4427403"/>
                  <a:pt x="4574302" y="4419681"/>
                </a:cubicBezTo>
                <a:cubicBezTo>
                  <a:pt x="4574543" y="4410029"/>
                  <a:pt x="4572552" y="4402368"/>
                  <a:pt x="4568330" y="4396698"/>
                </a:cubicBezTo>
                <a:cubicBezTo>
                  <a:pt x="4564107" y="4391027"/>
                  <a:pt x="4558074" y="4386925"/>
                  <a:pt x="4550232" y="4384391"/>
                </a:cubicBezTo>
                <a:cubicBezTo>
                  <a:pt x="4542390" y="4381858"/>
                  <a:pt x="4533160" y="4380651"/>
                  <a:pt x="4522543" y="4380772"/>
                </a:cubicBezTo>
                <a:close/>
                <a:moveTo>
                  <a:pt x="8894403" y="4378238"/>
                </a:moveTo>
                <a:cubicBezTo>
                  <a:pt x="8883666" y="4378238"/>
                  <a:pt x="8874314" y="4380229"/>
                  <a:pt x="8866352" y="4384210"/>
                </a:cubicBezTo>
                <a:cubicBezTo>
                  <a:pt x="8858389" y="4388192"/>
                  <a:pt x="8851784" y="4393440"/>
                  <a:pt x="8846535" y="4399955"/>
                </a:cubicBezTo>
                <a:cubicBezTo>
                  <a:pt x="8841287" y="4406470"/>
                  <a:pt x="8837366" y="4413619"/>
                  <a:pt x="8834772" y="4421401"/>
                </a:cubicBezTo>
                <a:cubicBezTo>
                  <a:pt x="8832178" y="4429183"/>
                  <a:pt x="8830880" y="4436874"/>
                  <a:pt x="8830880" y="4444475"/>
                </a:cubicBezTo>
                <a:cubicBezTo>
                  <a:pt x="8830880" y="4452317"/>
                  <a:pt x="8832026" y="4460159"/>
                  <a:pt x="8834320" y="4468002"/>
                </a:cubicBezTo>
                <a:cubicBezTo>
                  <a:pt x="8836612" y="4475844"/>
                  <a:pt x="8840232" y="4482992"/>
                  <a:pt x="8845178" y="4489447"/>
                </a:cubicBezTo>
                <a:cubicBezTo>
                  <a:pt x="8850124" y="4495902"/>
                  <a:pt x="8856610" y="4501060"/>
                  <a:pt x="8864632" y="4504921"/>
                </a:cubicBezTo>
                <a:cubicBezTo>
                  <a:pt x="8872656" y="4508781"/>
                  <a:pt x="8882398" y="4510712"/>
                  <a:pt x="8893860" y="4510712"/>
                </a:cubicBezTo>
                <a:cubicBezTo>
                  <a:pt x="8904598" y="4510712"/>
                  <a:pt x="8913948" y="4508691"/>
                  <a:pt x="8921911" y="4504649"/>
                </a:cubicBezTo>
                <a:cubicBezTo>
                  <a:pt x="8929874" y="4500607"/>
                  <a:pt x="8936480" y="4495299"/>
                  <a:pt x="8941728" y="4488723"/>
                </a:cubicBezTo>
                <a:cubicBezTo>
                  <a:pt x="8946976" y="4482148"/>
                  <a:pt x="8950898" y="4474999"/>
                  <a:pt x="8953491" y="4467278"/>
                </a:cubicBezTo>
                <a:cubicBezTo>
                  <a:pt x="8956086" y="4459556"/>
                  <a:pt x="8957382" y="4451955"/>
                  <a:pt x="8957382" y="4444475"/>
                </a:cubicBezTo>
                <a:cubicBezTo>
                  <a:pt x="8957382" y="4436874"/>
                  <a:pt x="8956146" y="4429213"/>
                  <a:pt x="8953672" y="4421491"/>
                </a:cubicBezTo>
                <a:cubicBezTo>
                  <a:pt x="8951199" y="4413770"/>
                  <a:pt x="8947429" y="4406621"/>
                  <a:pt x="8942362" y="4400046"/>
                </a:cubicBezTo>
                <a:cubicBezTo>
                  <a:pt x="8937294" y="4393470"/>
                  <a:pt x="8930779" y="4388192"/>
                  <a:pt x="8922816" y="4384210"/>
                </a:cubicBezTo>
                <a:cubicBezTo>
                  <a:pt x="8914854" y="4380229"/>
                  <a:pt x="8905382" y="4378238"/>
                  <a:pt x="8894403" y="4378238"/>
                </a:cubicBezTo>
                <a:close/>
                <a:moveTo>
                  <a:pt x="6302927" y="4378238"/>
                </a:moveTo>
                <a:cubicBezTo>
                  <a:pt x="6294964" y="4378238"/>
                  <a:pt x="6288268" y="4379324"/>
                  <a:pt x="6282839" y="4381496"/>
                </a:cubicBezTo>
                <a:cubicBezTo>
                  <a:pt x="6277410" y="4383667"/>
                  <a:pt x="6273067" y="4386473"/>
                  <a:pt x="6269809" y="4389911"/>
                </a:cubicBezTo>
                <a:cubicBezTo>
                  <a:pt x="6266551" y="4393350"/>
                  <a:pt x="6264199" y="4397090"/>
                  <a:pt x="6262751" y="4401131"/>
                </a:cubicBezTo>
                <a:cubicBezTo>
                  <a:pt x="6261303" y="4405173"/>
                  <a:pt x="6260579" y="4409064"/>
                  <a:pt x="6260579" y="4412804"/>
                </a:cubicBezTo>
                <a:cubicBezTo>
                  <a:pt x="6260579" y="4420647"/>
                  <a:pt x="6262389" y="4427313"/>
                  <a:pt x="6266009" y="4432802"/>
                </a:cubicBezTo>
                <a:cubicBezTo>
                  <a:pt x="6269628" y="4438292"/>
                  <a:pt x="6274544" y="4442997"/>
                  <a:pt x="6280758" y="4446918"/>
                </a:cubicBezTo>
                <a:cubicBezTo>
                  <a:pt x="6286971" y="4450839"/>
                  <a:pt x="6293939" y="4454368"/>
                  <a:pt x="6301660" y="4457505"/>
                </a:cubicBezTo>
                <a:cubicBezTo>
                  <a:pt x="6306245" y="4459315"/>
                  <a:pt x="6310739" y="4461185"/>
                  <a:pt x="6315143" y="4463115"/>
                </a:cubicBezTo>
                <a:cubicBezTo>
                  <a:pt x="6319547" y="4465046"/>
                  <a:pt x="6323227" y="4467398"/>
                  <a:pt x="6326183" y="4470173"/>
                </a:cubicBezTo>
                <a:cubicBezTo>
                  <a:pt x="6329138" y="4472948"/>
                  <a:pt x="6330617" y="4476447"/>
                  <a:pt x="6330617" y="4480670"/>
                </a:cubicBezTo>
                <a:cubicBezTo>
                  <a:pt x="6330617" y="4485255"/>
                  <a:pt x="6328595" y="4489236"/>
                  <a:pt x="6324554" y="4492614"/>
                </a:cubicBezTo>
                <a:cubicBezTo>
                  <a:pt x="6320512" y="4495993"/>
                  <a:pt x="6315294" y="4497682"/>
                  <a:pt x="6308900" y="4497682"/>
                </a:cubicBezTo>
                <a:cubicBezTo>
                  <a:pt x="6300454" y="4497682"/>
                  <a:pt x="6293185" y="4495118"/>
                  <a:pt x="6287092" y="4489990"/>
                </a:cubicBezTo>
                <a:cubicBezTo>
                  <a:pt x="6280999" y="4484863"/>
                  <a:pt x="6277108" y="4477231"/>
                  <a:pt x="6275419" y="4467097"/>
                </a:cubicBezTo>
                <a:lnTo>
                  <a:pt x="6263475" y="4467097"/>
                </a:lnTo>
                <a:lnTo>
                  <a:pt x="6263475" y="4509445"/>
                </a:lnTo>
                <a:lnTo>
                  <a:pt x="6277410" y="4509445"/>
                </a:lnTo>
                <a:lnTo>
                  <a:pt x="6276867" y="4501844"/>
                </a:lnTo>
                <a:cubicBezTo>
                  <a:pt x="6281813" y="4504740"/>
                  <a:pt x="6287092" y="4506942"/>
                  <a:pt x="6292702" y="4508450"/>
                </a:cubicBezTo>
                <a:cubicBezTo>
                  <a:pt x="6298312" y="4509958"/>
                  <a:pt x="6303530" y="4510712"/>
                  <a:pt x="6308357" y="4510712"/>
                </a:cubicBezTo>
                <a:cubicBezTo>
                  <a:pt x="6317646" y="4510712"/>
                  <a:pt x="6325760" y="4509174"/>
                  <a:pt x="6332698" y="4506097"/>
                </a:cubicBezTo>
                <a:cubicBezTo>
                  <a:pt x="6339635" y="4503020"/>
                  <a:pt x="6345034" y="4498707"/>
                  <a:pt x="6348895" y="4493157"/>
                </a:cubicBezTo>
                <a:cubicBezTo>
                  <a:pt x="6352756" y="4487607"/>
                  <a:pt x="6354686" y="4481273"/>
                  <a:pt x="6354686" y="4474155"/>
                </a:cubicBezTo>
                <a:cubicBezTo>
                  <a:pt x="6354686" y="4468243"/>
                  <a:pt x="6353419" y="4463085"/>
                  <a:pt x="6350886" y="4458682"/>
                </a:cubicBezTo>
                <a:cubicBezTo>
                  <a:pt x="6348352" y="4454278"/>
                  <a:pt x="6345034" y="4450417"/>
                  <a:pt x="6340932" y="4447099"/>
                </a:cubicBezTo>
                <a:cubicBezTo>
                  <a:pt x="6336830" y="4443781"/>
                  <a:pt x="6332366" y="4440916"/>
                  <a:pt x="6327540" y="4438503"/>
                </a:cubicBezTo>
                <a:cubicBezTo>
                  <a:pt x="6322714" y="4436090"/>
                  <a:pt x="6318008" y="4433978"/>
                  <a:pt x="6313424" y="4432169"/>
                </a:cubicBezTo>
                <a:cubicBezTo>
                  <a:pt x="6303530" y="4428067"/>
                  <a:pt x="6296171" y="4424206"/>
                  <a:pt x="6291345" y="4420586"/>
                </a:cubicBezTo>
                <a:cubicBezTo>
                  <a:pt x="6286519" y="4416967"/>
                  <a:pt x="6284106" y="4412382"/>
                  <a:pt x="6284106" y="4406832"/>
                </a:cubicBezTo>
                <a:cubicBezTo>
                  <a:pt x="6284106" y="4402248"/>
                  <a:pt x="6286066" y="4398507"/>
                  <a:pt x="6289988" y="4395612"/>
                </a:cubicBezTo>
                <a:cubicBezTo>
                  <a:pt x="6293909" y="4392716"/>
                  <a:pt x="6298463" y="4391268"/>
                  <a:pt x="6303651" y="4391268"/>
                </a:cubicBezTo>
                <a:cubicBezTo>
                  <a:pt x="6312097" y="4391148"/>
                  <a:pt x="6319034" y="4393681"/>
                  <a:pt x="6324463" y="4398869"/>
                </a:cubicBezTo>
                <a:cubicBezTo>
                  <a:pt x="6329893" y="4404057"/>
                  <a:pt x="6333391" y="4411658"/>
                  <a:pt x="6334960" y="4421672"/>
                </a:cubicBezTo>
                <a:lnTo>
                  <a:pt x="6346904" y="4421672"/>
                </a:lnTo>
                <a:lnTo>
                  <a:pt x="6346904" y="4379505"/>
                </a:lnTo>
                <a:lnTo>
                  <a:pt x="6332788" y="4379505"/>
                </a:lnTo>
                <a:lnTo>
                  <a:pt x="6333512" y="4386925"/>
                </a:lnTo>
                <a:cubicBezTo>
                  <a:pt x="6329410" y="4384029"/>
                  <a:pt x="6324493" y="4381858"/>
                  <a:pt x="6318763" y="4380410"/>
                </a:cubicBezTo>
                <a:cubicBezTo>
                  <a:pt x="6313032" y="4378962"/>
                  <a:pt x="6307753" y="4378238"/>
                  <a:pt x="6302927" y="4378238"/>
                </a:cubicBezTo>
                <a:close/>
                <a:moveTo>
                  <a:pt x="3741379" y="4378238"/>
                </a:moveTo>
                <a:cubicBezTo>
                  <a:pt x="3730641" y="4378238"/>
                  <a:pt x="3721291" y="4380229"/>
                  <a:pt x="3713328" y="4384210"/>
                </a:cubicBezTo>
                <a:cubicBezTo>
                  <a:pt x="3705365" y="4388192"/>
                  <a:pt x="3698759" y="4393440"/>
                  <a:pt x="3693511" y="4399955"/>
                </a:cubicBezTo>
                <a:cubicBezTo>
                  <a:pt x="3688263" y="4406470"/>
                  <a:pt x="3684341" y="4413619"/>
                  <a:pt x="3681747" y="4421401"/>
                </a:cubicBezTo>
                <a:cubicBezTo>
                  <a:pt x="3679154" y="4429183"/>
                  <a:pt x="3677857" y="4436874"/>
                  <a:pt x="3677857" y="4444475"/>
                </a:cubicBezTo>
                <a:cubicBezTo>
                  <a:pt x="3677857" y="4452317"/>
                  <a:pt x="3679003" y="4460159"/>
                  <a:pt x="3681295" y="4468002"/>
                </a:cubicBezTo>
                <a:cubicBezTo>
                  <a:pt x="3683587" y="4475844"/>
                  <a:pt x="3687207" y="4482992"/>
                  <a:pt x="3692154" y="4489447"/>
                </a:cubicBezTo>
                <a:cubicBezTo>
                  <a:pt x="3697100" y="4495902"/>
                  <a:pt x="3703585" y="4501060"/>
                  <a:pt x="3711608" y="4504921"/>
                </a:cubicBezTo>
                <a:cubicBezTo>
                  <a:pt x="3719632" y="4508781"/>
                  <a:pt x="3729374" y="4510712"/>
                  <a:pt x="3740836" y="4510712"/>
                </a:cubicBezTo>
                <a:cubicBezTo>
                  <a:pt x="3751574" y="4510712"/>
                  <a:pt x="3760924" y="4508691"/>
                  <a:pt x="3768887" y="4504649"/>
                </a:cubicBezTo>
                <a:cubicBezTo>
                  <a:pt x="3776850" y="4500607"/>
                  <a:pt x="3783456" y="4495299"/>
                  <a:pt x="3788704" y="4488723"/>
                </a:cubicBezTo>
                <a:cubicBezTo>
                  <a:pt x="3793952" y="4482148"/>
                  <a:pt x="3797873" y="4474999"/>
                  <a:pt x="3800467" y="4467278"/>
                </a:cubicBezTo>
                <a:cubicBezTo>
                  <a:pt x="3803061" y="4459556"/>
                  <a:pt x="3804358" y="4451955"/>
                  <a:pt x="3804358" y="4444475"/>
                </a:cubicBezTo>
                <a:cubicBezTo>
                  <a:pt x="3804358" y="4436874"/>
                  <a:pt x="3803121" y="4429213"/>
                  <a:pt x="3800648" y="4421491"/>
                </a:cubicBezTo>
                <a:cubicBezTo>
                  <a:pt x="3798175" y="4413770"/>
                  <a:pt x="3794405" y="4406621"/>
                  <a:pt x="3789337" y="4400046"/>
                </a:cubicBezTo>
                <a:cubicBezTo>
                  <a:pt x="3784270" y="4393470"/>
                  <a:pt x="3777755" y="4388192"/>
                  <a:pt x="3769792" y="4384210"/>
                </a:cubicBezTo>
                <a:cubicBezTo>
                  <a:pt x="3761829" y="4380229"/>
                  <a:pt x="3752358" y="4378238"/>
                  <a:pt x="3741379" y="4378238"/>
                </a:cubicBezTo>
                <a:close/>
                <a:moveTo>
                  <a:pt x="3055579" y="4378238"/>
                </a:moveTo>
                <a:cubicBezTo>
                  <a:pt x="3044841" y="4378238"/>
                  <a:pt x="3035490" y="4380229"/>
                  <a:pt x="3027527" y="4384210"/>
                </a:cubicBezTo>
                <a:cubicBezTo>
                  <a:pt x="3019565" y="4388192"/>
                  <a:pt x="3012959" y="4393440"/>
                  <a:pt x="3007711" y="4399955"/>
                </a:cubicBezTo>
                <a:cubicBezTo>
                  <a:pt x="3002463" y="4406470"/>
                  <a:pt x="2998542" y="4413619"/>
                  <a:pt x="2995947" y="4421401"/>
                </a:cubicBezTo>
                <a:cubicBezTo>
                  <a:pt x="2993354" y="4429183"/>
                  <a:pt x="2992057" y="4436874"/>
                  <a:pt x="2992057" y="4444475"/>
                </a:cubicBezTo>
                <a:cubicBezTo>
                  <a:pt x="2992057" y="4452317"/>
                  <a:pt x="2993203" y="4460159"/>
                  <a:pt x="2995495" y="4468002"/>
                </a:cubicBezTo>
                <a:cubicBezTo>
                  <a:pt x="2997787" y="4475844"/>
                  <a:pt x="3001407" y="4482992"/>
                  <a:pt x="3006354" y="4489447"/>
                </a:cubicBezTo>
                <a:cubicBezTo>
                  <a:pt x="3011300" y="4495902"/>
                  <a:pt x="3017785" y="4501060"/>
                  <a:pt x="3025808" y="4504921"/>
                </a:cubicBezTo>
                <a:cubicBezTo>
                  <a:pt x="3033832" y="4508781"/>
                  <a:pt x="3043574" y="4510712"/>
                  <a:pt x="3055036" y="4510712"/>
                </a:cubicBezTo>
                <a:cubicBezTo>
                  <a:pt x="3065774" y="4510712"/>
                  <a:pt x="3075124" y="4508691"/>
                  <a:pt x="3083087" y="4504649"/>
                </a:cubicBezTo>
                <a:cubicBezTo>
                  <a:pt x="3091050" y="4500607"/>
                  <a:pt x="3097655" y="4495299"/>
                  <a:pt x="3102904" y="4488723"/>
                </a:cubicBezTo>
                <a:cubicBezTo>
                  <a:pt x="3108152" y="4482148"/>
                  <a:pt x="3112073" y="4474999"/>
                  <a:pt x="3114667" y="4467278"/>
                </a:cubicBezTo>
                <a:cubicBezTo>
                  <a:pt x="3117261" y="4459556"/>
                  <a:pt x="3118558" y="4451955"/>
                  <a:pt x="3118558" y="4444475"/>
                </a:cubicBezTo>
                <a:cubicBezTo>
                  <a:pt x="3118558" y="4436874"/>
                  <a:pt x="3117321" y="4429213"/>
                  <a:pt x="3114848" y="4421491"/>
                </a:cubicBezTo>
                <a:cubicBezTo>
                  <a:pt x="3112375" y="4413770"/>
                  <a:pt x="3108604" y="4406621"/>
                  <a:pt x="3103537" y="4400046"/>
                </a:cubicBezTo>
                <a:cubicBezTo>
                  <a:pt x="3098470" y="4393470"/>
                  <a:pt x="3091955" y="4388192"/>
                  <a:pt x="3083992" y="4384210"/>
                </a:cubicBezTo>
                <a:cubicBezTo>
                  <a:pt x="3076029" y="4380229"/>
                  <a:pt x="3066558" y="4378238"/>
                  <a:pt x="3055579" y="4378238"/>
                </a:cubicBezTo>
                <a:close/>
                <a:moveTo>
                  <a:pt x="7811134" y="4377876"/>
                </a:moveTo>
                <a:lnTo>
                  <a:pt x="7775845" y="4474698"/>
                </a:lnTo>
                <a:cubicBezTo>
                  <a:pt x="7774518" y="4478317"/>
                  <a:pt x="7773160" y="4481696"/>
                  <a:pt x="7771772" y="4484832"/>
                </a:cubicBezTo>
                <a:cubicBezTo>
                  <a:pt x="7770385" y="4487969"/>
                  <a:pt x="7768666" y="4490503"/>
                  <a:pt x="7766615" y="4492433"/>
                </a:cubicBezTo>
                <a:cubicBezTo>
                  <a:pt x="7764563" y="4494364"/>
                  <a:pt x="7761849" y="4495329"/>
                  <a:pt x="7758471" y="4495329"/>
                </a:cubicBezTo>
                <a:lnTo>
                  <a:pt x="7758471" y="4507816"/>
                </a:lnTo>
                <a:lnTo>
                  <a:pt x="7797200" y="4507816"/>
                </a:lnTo>
                <a:lnTo>
                  <a:pt x="7797200" y="4493338"/>
                </a:lnTo>
                <a:cubicBezTo>
                  <a:pt x="7795993" y="4493338"/>
                  <a:pt x="7794033" y="4493368"/>
                  <a:pt x="7791318" y="4493429"/>
                </a:cubicBezTo>
                <a:cubicBezTo>
                  <a:pt x="7788603" y="4493489"/>
                  <a:pt x="7786281" y="4493640"/>
                  <a:pt x="7784351" y="4493881"/>
                </a:cubicBezTo>
                <a:cubicBezTo>
                  <a:pt x="7785316" y="4491830"/>
                  <a:pt x="7786371" y="4489266"/>
                  <a:pt x="7787517" y="4486190"/>
                </a:cubicBezTo>
                <a:cubicBezTo>
                  <a:pt x="7788664" y="4483113"/>
                  <a:pt x="7789538" y="4480791"/>
                  <a:pt x="7790142" y="4479222"/>
                </a:cubicBezTo>
                <a:lnTo>
                  <a:pt x="7793037" y="4470716"/>
                </a:lnTo>
                <a:lnTo>
                  <a:pt x="7832309" y="4469992"/>
                </a:lnTo>
                <a:lnTo>
                  <a:pt x="7835928" y="4479946"/>
                </a:lnTo>
                <a:cubicBezTo>
                  <a:pt x="7837618" y="4484410"/>
                  <a:pt x="7838160" y="4488180"/>
                  <a:pt x="7837557" y="4491257"/>
                </a:cubicBezTo>
                <a:cubicBezTo>
                  <a:pt x="7836954" y="4494334"/>
                  <a:pt x="7834179" y="4495872"/>
                  <a:pt x="7829232" y="4495872"/>
                </a:cubicBezTo>
                <a:lnTo>
                  <a:pt x="7829232" y="4507816"/>
                </a:lnTo>
                <a:lnTo>
                  <a:pt x="7877915" y="4507816"/>
                </a:lnTo>
                <a:lnTo>
                  <a:pt x="7877915" y="4493881"/>
                </a:lnTo>
                <a:cubicBezTo>
                  <a:pt x="7876708" y="4493881"/>
                  <a:pt x="7875170" y="4493911"/>
                  <a:pt x="7873300" y="4493972"/>
                </a:cubicBezTo>
                <a:cubicBezTo>
                  <a:pt x="7871430" y="4494032"/>
                  <a:pt x="7869469" y="4494183"/>
                  <a:pt x="7867418" y="4494424"/>
                </a:cubicBezTo>
                <a:cubicBezTo>
                  <a:pt x="7867176" y="4491649"/>
                  <a:pt x="7866453" y="4488422"/>
                  <a:pt x="7865246" y="4484742"/>
                </a:cubicBezTo>
                <a:cubicBezTo>
                  <a:pt x="7864040" y="4481062"/>
                  <a:pt x="7863074" y="4478317"/>
                  <a:pt x="7862351" y="4476508"/>
                </a:cubicBezTo>
                <a:lnTo>
                  <a:pt x="7823803" y="4377876"/>
                </a:lnTo>
                <a:close/>
                <a:moveTo>
                  <a:pt x="6975396" y="2640051"/>
                </a:moveTo>
                <a:cubicBezTo>
                  <a:pt x="7028844" y="2640051"/>
                  <a:pt x="7055568" y="2684591"/>
                  <a:pt x="7055568" y="2773671"/>
                </a:cubicBezTo>
                <a:lnTo>
                  <a:pt x="7055568" y="3656589"/>
                </a:lnTo>
                <a:cubicBezTo>
                  <a:pt x="7055568" y="3762800"/>
                  <a:pt x="7028159" y="3815905"/>
                  <a:pt x="6973340" y="3815905"/>
                </a:cubicBezTo>
                <a:cubicBezTo>
                  <a:pt x="6941820" y="3815905"/>
                  <a:pt x="6919207" y="3803742"/>
                  <a:pt x="6905503" y="3779417"/>
                </a:cubicBezTo>
                <a:cubicBezTo>
                  <a:pt x="6891798" y="3755091"/>
                  <a:pt x="6884946" y="3714834"/>
                  <a:pt x="6884946" y="3658645"/>
                </a:cubicBezTo>
                <a:lnTo>
                  <a:pt x="6884946" y="2776755"/>
                </a:lnTo>
                <a:cubicBezTo>
                  <a:pt x="6884946" y="2685619"/>
                  <a:pt x="6915096" y="2640051"/>
                  <a:pt x="6975396" y="2640051"/>
                </a:cubicBezTo>
                <a:close/>
                <a:moveTo>
                  <a:pt x="9129362" y="2323475"/>
                </a:moveTo>
                <a:lnTo>
                  <a:pt x="9129362" y="4132481"/>
                </a:lnTo>
                <a:lnTo>
                  <a:pt x="9876604" y="4132481"/>
                </a:lnTo>
                <a:lnTo>
                  <a:pt x="9876604" y="3779931"/>
                </a:lnTo>
                <a:lnTo>
                  <a:pt x="9497330" y="3779931"/>
                </a:lnTo>
                <a:lnTo>
                  <a:pt x="9497330" y="3365710"/>
                </a:lnTo>
                <a:lnTo>
                  <a:pt x="9838574" y="3365710"/>
                </a:lnTo>
                <a:lnTo>
                  <a:pt x="9838574" y="3025493"/>
                </a:lnTo>
                <a:lnTo>
                  <a:pt x="9497330" y="3025493"/>
                </a:lnTo>
                <a:lnTo>
                  <a:pt x="9497330" y="2672943"/>
                </a:lnTo>
                <a:lnTo>
                  <a:pt x="9852964" y="2672943"/>
                </a:lnTo>
                <a:lnTo>
                  <a:pt x="9852964" y="2323475"/>
                </a:lnTo>
                <a:close/>
                <a:moveTo>
                  <a:pt x="7557737" y="2323475"/>
                </a:moveTo>
                <a:lnTo>
                  <a:pt x="7557737" y="4132481"/>
                </a:lnTo>
                <a:lnTo>
                  <a:pt x="7884591" y="4132481"/>
                </a:lnTo>
                <a:lnTo>
                  <a:pt x="7884591" y="2829175"/>
                </a:lnTo>
                <a:lnTo>
                  <a:pt x="8104550" y="4132481"/>
                </a:lnTo>
                <a:lnTo>
                  <a:pt x="8429348" y="4132481"/>
                </a:lnTo>
                <a:lnTo>
                  <a:pt x="8636973" y="2829175"/>
                </a:lnTo>
                <a:lnTo>
                  <a:pt x="8636973" y="4132481"/>
                </a:lnTo>
                <a:lnTo>
                  <a:pt x="8967939" y="4132481"/>
                </a:lnTo>
                <a:lnTo>
                  <a:pt x="8967939" y="2323475"/>
                </a:lnTo>
                <a:lnTo>
                  <a:pt x="8411875" y="2323475"/>
                </a:lnTo>
                <a:lnTo>
                  <a:pt x="8260782" y="3426352"/>
                </a:lnTo>
                <a:lnTo>
                  <a:pt x="8108661" y="2323475"/>
                </a:lnTo>
                <a:close/>
                <a:moveTo>
                  <a:pt x="4700238" y="2323475"/>
                </a:moveTo>
                <a:lnTo>
                  <a:pt x="4700238" y="4132481"/>
                </a:lnTo>
                <a:lnTo>
                  <a:pt x="5434119" y="4132481"/>
                </a:lnTo>
                <a:lnTo>
                  <a:pt x="5434119" y="3824128"/>
                </a:lnTo>
                <a:lnTo>
                  <a:pt x="5062038" y="3824128"/>
                </a:lnTo>
                <a:lnTo>
                  <a:pt x="5062038" y="2323475"/>
                </a:lnTo>
                <a:close/>
                <a:moveTo>
                  <a:pt x="3833462" y="2323475"/>
                </a:moveTo>
                <a:lnTo>
                  <a:pt x="3833462" y="4132481"/>
                </a:lnTo>
                <a:lnTo>
                  <a:pt x="4580706" y="4132481"/>
                </a:lnTo>
                <a:lnTo>
                  <a:pt x="4580706" y="3779931"/>
                </a:lnTo>
                <a:lnTo>
                  <a:pt x="4201431" y="3779931"/>
                </a:lnTo>
                <a:lnTo>
                  <a:pt x="4201431" y="3365710"/>
                </a:lnTo>
                <a:lnTo>
                  <a:pt x="4542675" y="3365710"/>
                </a:lnTo>
                <a:lnTo>
                  <a:pt x="4542675" y="3025493"/>
                </a:lnTo>
                <a:lnTo>
                  <a:pt x="4201431" y="3025493"/>
                </a:lnTo>
                <a:lnTo>
                  <a:pt x="4201431" y="2672943"/>
                </a:lnTo>
                <a:lnTo>
                  <a:pt x="4557065" y="2672943"/>
                </a:lnTo>
                <a:lnTo>
                  <a:pt x="4557065" y="2323475"/>
                </a:lnTo>
                <a:close/>
                <a:moveTo>
                  <a:pt x="2285617" y="2323475"/>
                </a:moveTo>
                <a:lnTo>
                  <a:pt x="2479880" y="4132481"/>
                </a:lnTo>
                <a:lnTo>
                  <a:pt x="2920825" y="4132481"/>
                </a:lnTo>
                <a:lnTo>
                  <a:pt x="3007164" y="3261897"/>
                </a:lnTo>
                <a:lnTo>
                  <a:pt x="3097614" y="4132481"/>
                </a:lnTo>
                <a:lnTo>
                  <a:pt x="3531365" y="4132481"/>
                </a:lnTo>
                <a:lnTo>
                  <a:pt x="3728711" y="2323475"/>
                </a:lnTo>
                <a:lnTo>
                  <a:pt x="3371021" y="2323475"/>
                </a:lnTo>
                <a:lnTo>
                  <a:pt x="3274404" y="3465410"/>
                </a:lnTo>
                <a:lnTo>
                  <a:pt x="3177786" y="2323475"/>
                </a:lnTo>
                <a:lnTo>
                  <a:pt x="2840653" y="2323475"/>
                </a:lnTo>
                <a:lnTo>
                  <a:pt x="2738897" y="3465410"/>
                </a:lnTo>
                <a:lnTo>
                  <a:pt x="2639196" y="2323475"/>
                </a:lnTo>
                <a:close/>
                <a:moveTo>
                  <a:pt x="6970257" y="2307030"/>
                </a:moveTo>
                <a:cubicBezTo>
                  <a:pt x="6824303" y="2307030"/>
                  <a:pt x="6713467" y="2347116"/>
                  <a:pt x="6637749" y="2427288"/>
                </a:cubicBezTo>
                <a:cubicBezTo>
                  <a:pt x="6562031" y="2507460"/>
                  <a:pt x="6524172" y="2624977"/>
                  <a:pt x="6524172" y="2779838"/>
                </a:cubicBezTo>
                <a:lnTo>
                  <a:pt x="6524172" y="3639116"/>
                </a:lnTo>
                <a:cubicBezTo>
                  <a:pt x="6524172" y="3804256"/>
                  <a:pt x="6562373" y="3930510"/>
                  <a:pt x="6638777" y="4017877"/>
                </a:cubicBezTo>
                <a:cubicBezTo>
                  <a:pt x="6715180" y="4105243"/>
                  <a:pt x="6825673" y="4148927"/>
                  <a:pt x="6970257" y="4148927"/>
                </a:cubicBezTo>
                <a:cubicBezTo>
                  <a:pt x="7114840" y="4148927"/>
                  <a:pt x="7225333" y="4105243"/>
                  <a:pt x="7301736" y="4017877"/>
                </a:cubicBezTo>
                <a:cubicBezTo>
                  <a:pt x="7378139" y="3930510"/>
                  <a:pt x="7416341" y="3804256"/>
                  <a:pt x="7416341" y="3639116"/>
                </a:cubicBezTo>
                <a:lnTo>
                  <a:pt x="7416341" y="2779838"/>
                </a:lnTo>
                <a:cubicBezTo>
                  <a:pt x="7416341" y="2624977"/>
                  <a:pt x="7378482" y="2507460"/>
                  <a:pt x="7302764" y="2427288"/>
                </a:cubicBezTo>
                <a:cubicBezTo>
                  <a:pt x="7227046" y="2347116"/>
                  <a:pt x="7116210" y="2307030"/>
                  <a:pt x="6970257" y="2307030"/>
                </a:cubicBezTo>
                <a:close/>
                <a:moveTo>
                  <a:pt x="5968076" y="2307030"/>
                </a:moveTo>
                <a:cubicBezTo>
                  <a:pt x="5811158" y="2307030"/>
                  <a:pt x="5697924" y="2353626"/>
                  <a:pt x="5628373" y="2446817"/>
                </a:cubicBezTo>
                <a:cubicBezTo>
                  <a:pt x="5558823" y="2540008"/>
                  <a:pt x="5524048" y="2674313"/>
                  <a:pt x="5524048" y="2849732"/>
                </a:cubicBezTo>
                <a:lnTo>
                  <a:pt x="5524048" y="3684341"/>
                </a:lnTo>
                <a:cubicBezTo>
                  <a:pt x="5524048" y="3830980"/>
                  <a:pt x="5563963" y="3945071"/>
                  <a:pt x="5643791" y="4026613"/>
                </a:cubicBezTo>
                <a:cubicBezTo>
                  <a:pt x="5723620" y="4108156"/>
                  <a:pt x="5828975" y="4148927"/>
                  <a:pt x="5959853" y="4148927"/>
                </a:cubicBezTo>
                <a:cubicBezTo>
                  <a:pt x="6103751" y="4148927"/>
                  <a:pt x="6215786" y="4113124"/>
                  <a:pt x="6295958" y="4041517"/>
                </a:cubicBezTo>
                <a:cubicBezTo>
                  <a:pt x="6376130" y="3969910"/>
                  <a:pt x="6416216" y="3854621"/>
                  <a:pt x="6416216" y="3695647"/>
                </a:cubicBezTo>
                <a:lnTo>
                  <a:pt x="6416216" y="3353376"/>
                </a:lnTo>
                <a:lnTo>
                  <a:pt x="6052359" y="3353376"/>
                </a:lnTo>
                <a:lnTo>
                  <a:pt x="6052359" y="3679202"/>
                </a:lnTo>
                <a:cubicBezTo>
                  <a:pt x="6052359" y="3719630"/>
                  <a:pt x="6046021" y="3752521"/>
                  <a:pt x="6033344" y="3777875"/>
                </a:cubicBezTo>
                <a:cubicBezTo>
                  <a:pt x="6020667" y="3803228"/>
                  <a:pt x="5998912" y="3815905"/>
                  <a:pt x="5968076" y="3815905"/>
                </a:cubicBezTo>
                <a:cubicBezTo>
                  <a:pt x="5940667" y="3815905"/>
                  <a:pt x="5919597" y="3805627"/>
                  <a:pt x="5904864" y="3785070"/>
                </a:cubicBezTo>
                <a:cubicBezTo>
                  <a:pt x="5890131" y="3764513"/>
                  <a:pt x="5882765" y="3729224"/>
                  <a:pt x="5882765" y="3679202"/>
                </a:cubicBezTo>
                <a:lnTo>
                  <a:pt x="5882765" y="2773671"/>
                </a:lnTo>
                <a:cubicBezTo>
                  <a:pt x="5882765" y="2733243"/>
                  <a:pt x="5888589" y="2700865"/>
                  <a:pt x="5900238" y="2676540"/>
                </a:cubicBezTo>
                <a:cubicBezTo>
                  <a:pt x="5911887" y="2652214"/>
                  <a:pt x="5934500" y="2640051"/>
                  <a:pt x="5968076" y="2640051"/>
                </a:cubicBezTo>
                <a:cubicBezTo>
                  <a:pt x="5996856" y="2640051"/>
                  <a:pt x="6018098" y="2649473"/>
                  <a:pt x="6031802" y="2668317"/>
                </a:cubicBezTo>
                <a:cubicBezTo>
                  <a:pt x="6045508" y="2687161"/>
                  <a:pt x="6052359" y="2723649"/>
                  <a:pt x="6052359" y="2777783"/>
                </a:cubicBezTo>
                <a:lnTo>
                  <a:pt x="6052359" y="3045022"/>
                </a:lnTo>
                <a:lnTo>
                  <a:pt x="6412105" y="3045022"/>
                </a:lnTo>
                <a:lnTo>
                  <a:pt x="6412105" y="2732558"/>
                </a:lnTo>
                <a:cubicBezTo>
                  <a:pt x="6412105" y="2637310"/>
                  <a:pt x="6392918" y="2558338"/>
                  <a:pt x="6354545" y="2495639"/>
                </a:cubicBezTo>
                <a:cubicBezTo>
                  <a:pt x="6316172" y="2432941"/>
                  <a:pt x="6263581" y="2385831"/>
                  <a:pt x="6196771" y="2354311"/>
                </a:cubicBezTo>
                <a:cubicBezTo>
                  <a:pt x="6129961" y="2322790"/>
                  <a:pt x="6053730" y="2307030"/>
                  <a:pt x="5968076" y="2307030"/>
                </a:cubicBezTo>
                <a:close/>
                <a:moveTo>
                  <a:pt x="0" y="0"/>
                </a:moveTo>
                <a:lnTo>
                  <a:pt x="12192000" y="0"/>
                </a:lnTo>
                <a:lnTo>
                  <a:pt x="12192000" y="6858000"/>
                </a:lnTo>
                <a:lnTo>
                  <a:pt x="0" y="6858000"/>
                </a:lnTo>
                <a:close/>
              </a:path>
            </a:pathLst>
          </a:custGeom>
          <a:solidFill>
            <a:schemeClr val="bg1">
              <a:lumMod val="85000"/>
            </a:schemeClr>
          </a:solidFill>
          <a:ln>
            <a:no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Tree>
    <p:extLst>
      <p:ext uri="{BB962C8B-B14F-4D97-AF65-F5344CB8AC3E}">
        <p14:creationId xmlns:p14="http://schemas.microsoft.com/office/powerpoint/2010/main" val="274529605"/>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F177B-032A-9865-3FEC-8B4401133C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0D832C-4F25-17B0-BC81-B401AD355771}"/>
              </a:ext>
            </a:extLst>
          </p:cNvPr>
          <p:cNvSpPr>
            <a:spLocks noGrp="1"/>
          </p:cNvSpPr>
          <p:nvPr>
            <p:ph type="title" idx="4294967295"/>
          </p:nvPr>
        </p:nvSpPr>
        <p:spPr>
          <a:xfrm>
            <a:off x="0" y="-779463"/>
            <a:ext cx="8047038" cy="1558926"/>
          </a:xfrm>
        </p:spPr>
        <p:txBody>
          <a:bodyPr/>
          <a:lstStyle/>
          <a:p>
            <a:r>
              <a:rPr lang="en-US" b="1" dirty="0">
                <a:solidFill>
                  <a:schemeClr val="tx2"/>
                </a:solidFill>
                <a:latin typeface="Times New Roman" panose="02020603050405020304" pitchFamily="18" charset="0"/>
                <a:cs typeface="Times New Roman" panose="02020603050405020304" pitchFamily="18" charset="0"/>
              </a:rPr>
              <a:t>After wrong given input</a:t>
            </a:r>
          </a:p>
        </p:txBody>
      </p:sp>
      <p:pic>
        <p:nvPicPr>
          <p:cNvPr id="5" name="Picture 4">
            <a:extLst>
              <a:ext uri="{FF2B5EF4-FFF2-40B4-BE49-F238E27FC236}">
                <a16:creationId xmlns:a16="http://schemas.microsoft.com/office/drawing/2014/main" id="{8993AFEE-2BC1-EA84-B385-8A9AEF13BDF8}"/>
              </a:ext>
            </a:extLst>
          </p:cNvPr>
          <p:cNvPicPr>
            <a:picLocks noChangeAspect="1"/>
          </p:cNvPicPr>
          <p:nvPr/>
        </p:nvPicPr>
        <p:blipFill>
          <a:blip r:embed="rId2"/>
          <a:srcRect/>
          <a:stretch/>
        </p:blipFill>
        <p:spPr>
          <a:xfrm>
            <a:off x="1009650" y="771550"/>
            <a:ext cx="10353093" cy="582077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15050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AD534C-EE06-D88D-6D7C-9E5305418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38B32-9AB1-5BAE-758C-69259778899F}"/>
              </a:ext>
            </a:extLst>
          </p:cNvPr>
          <p:cNvSpPr>
            <a:spLocks noGrp="1"/>
          </p:cNvSpPr>
          <p:nvPr>
            <p:ph type="title" idx="4294967295"/>
          </p:nvPr>
        </p:nvSpPr>
        <p:spPr>
          <a:xfrm>
            <a:off x="0" y="-779463"/>
            <a:ext cx="8047038" cy="1558926"/>
          </a:xfrm>
        </p:spPr>
        <p:txBody>
          <a:bodyPr/>
          <a:lstStyle/>
          <a:p>
            <a:r>
              <a:rPr lang="en-US" b="1" dirty="0">
                <a:solidFill>
                  <a:schemeClr val="tx2"/>
                </a:solidFill>
                <a:latin typeface="Times New Roman" panose="02020603050405020304" pitchFamily="18" charset="0"/>
                <a:cs typeface="Times New Roman" panose="02020603050405020304" pitchFamily="18" charset="0"/>
              </a:rPr>
              <a:t>Contact page</a:t>
            </a:r>
          </a:p>
        </p:txBody>
      </p:sp>
      <p:pic>
        <p:nvPicPr>
          <p:cNvPr id="5" name="Picture 4">
            <a:extLst>
              <a:ext uri="{FF2B5EF4-FFF2-40B4-BE49-F238E27FC236}">
                <a16:creationId xmlns:a16="http://schemas.microsoft.com/office/drawing/2014/main" id="{059789A1-BE1F-566F-FA58-FF068DC71BC9}"/>
              </a:ext>
            </a:extLst>
          </p:cNvPr>
          <p:cNvPicPr>
            <a:picLocks noChangeAspect="1"/>
          </p:cNvPicPr>
          <p:nvPr/>
        </p:nvPicPr>
        <p:blipFill>
          <a:blip r:embed="rId2"/>
          <a:srcRect/>
          <a:stretch/>
        </p:blipFill>
        <p:spPr>
          <a:xfrm>
            <a:off x="1009651" y="771550"/>
            <a:ext cx="10353091" cy="5820772"/>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2940799"/>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A6608-8402-E1B5-3E0C-1930D3C48519}"/>
              </a:ext>
            </a:extLst>
          </p:cNvPr>
          <p:cNvSpPr>
            <a:spLocks noGrp="1"/>
          </p:cNvSpPr>
          <p:nvPr>
            <p:ph type="title"/>
          </p:nvPr>
        </p:nvSpPr>
        <p:spPr/>
        <p:txBody>
          <a:bodyPr/>
          <a:lstStyle/>
          <a:p>
            <a:r>
              <a:rPr lang="en-IN" b="1" dirty="0"/>
              <a:t>Conclusion</a:t>
            </a:r>
          </a:p>
        </p:txBody>
      </p:sp>
      <p:sp>
        <p:nvSpPr>
          <p:cNvPr id="3" name="Content Placeholder 2">
            <a:extLst>
              <a:ext uri="{FF2B5EF4-FFF2-40B4-BE49-F238E27FC236}">
                <a16:creationId xmlns:a16="http://schemas.microsoft.com/office/drawing/2014/main" id="{42EE9C42-C1E1-779A-2E18-376984F9398C}"/>
              </a:ext>
            </a:extLst>
          </p:cNvPr>
          <p:cNvSpPr>
            <a:spLocks noGrp="1"/>
          </p:cNvSpPr>
          <p:nvPr>
            <p:ph idx="1"/>
          </p:nvPr>
        </p:nvSpPr>
        <p:spPr>
          <a:xfrm>
            <a:off x="449238" y="1992571"/>
            <a:ext cx="7016087" cy="4343400"/>
          </a:xfrm>
        </p:spPr>
        <p:txBody>
          <a:bodyPr/>
          <a:lstStyle/>
          <a:p>
            <a:pPr algn="just"/>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Book Recommendation Platform </a:t>
            </a:r>
            <a:r>
              <a:rPr lang="en-US" dirty="0">
                <a:latin typeface="Times New Roman" panose="02020603050405020304" pitchFamily="18" charset="0"/>
                <a:cs typeface="Times New Roman" panose="02020603050405020304" pitchFamily="18" charset="0"/>
              </a:rPr>
              <a:t> successfully integrates </a:t>
            </a:r>
            <a:r>
              <a:rPr lang="en-US" b="1" dirty="0">
                <a:latin typeface="Times New Roman" panose="02020603050405020304" pitchFamily="18" charset="0"/>
                <a:cs typeface="Times New Roman" panose="02020603050405020304" pitchFamily="18" charset="0"/>
              </a:rPr>
              <a:t>Popularity-Based Filtering</a:t>
            </a:r>
            <a:r>
              <a:rPr lang="en-US" dirty="0">
                <a:latin typeface="Times New Roman" panose="02020603050405020304" pitchFamily="18" charset="0"/>
                <a:cs typeface="Times New Roman" panose="02020603050405020304" pitchFamily="18" charset="0"/>
              </a:rPr>
              <a:t> and </a:t>
            </a:r>
            <a:r>
              <a:rPr lang="en-US" b="1" dirty="0">
                <a:latin typeface="Times New Roman" panose="02020603050405020304" pitchFamily="18" charset="0"/>
                <a:cs typeface="Times New Roman" panose="02020603050405020304" pitchFamily="18" charset="0"/>
              </a:rPr>
              <a:t>Collaborative Filtering</a:t>
            </a:r>
            <a:r>
              <a:rPr lang="en-US" dirty="0">
                <a:latin typeface="Times New Roman" panose="02020603050405020304" pitchFamily="18" charset="0"/>
                <a:cs typeface="Times New Roman" panose="02020603050405020304" pitchFamily="18" charset="0"/>
              </a:rPr>
              <a:t> algorithms to provide a robust and user-centric solution for recommending books. It effectively addresses the challenges of book discovery by catering to diverse user needs—offering globally popular books for general audiences while personalizing suggestions based on individual preferences.</a:t>
            </a:r>
            <a:endParaRPr lang="en-IN"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9AAA4A8F-CF7E-B8AD-AF7F-8AFDFFB4ADE5}"/>
              </a:ext>
            </a:extLst>
          </p:cNvPr>
          <p:cNvPicPr>
            <a:picLocks noChangeAspect="1"/>
          </p:cNvPicPr>
          <p:nvPr/>
        </p:nvPicPr>
        <p:blipFill>
          <a:blip r:embed="rId2"/>
          <a:stretch>
            <a:fillRect/>
          </a:stretch>
        </p:blipFill>
        <p:spPr>
          <a:xfrm>
            <a:off x="8412882" y="1992571"/>
            <a:ext cx="3329880" cy="3329880"/>
          </a:xfrm>
          <a:prstGeom prst="rect">
            <a:avLst/>
          </a:prstGeom>
          <a:effectLst>
            <a:glow rad="101600">
              <a:schemeClr val="accent1">
                <a:satMod val="175000"/>
                <a:alpha val="40000"/>
              </a:schemeClr>
            </a:glow>
            <a:outerShdw blurRad="50800" dist="38100" dir="5400000" algn="t" rotWithShape="0">
              <a:prstClr val="black">
                <a:alpha val="40000"/>
              </a:prstClr>
            </a:outerShdw>
            <a:reflection blurRad="6350" stA="50000" endA="300" endPos="55500" dist="50800" dir="5400000" sy="-100000" algn="bl" rotWithShape="0"/>
          </a:effectLst>
        </p:spPr>
      </p:pic>
    </p:spTree>
    <p:extLst>
      <p:ext uri="{BB962C8B-B14F-4D97-AF65-F5344CB8AC3E}">
        <p14:creationId xmlns:p14="http://schemas.microsoft.com/office/powerpoint/2010/main" val="301183645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FFAD7-D02E-9B63-C72A-918F47308095}"/>
              </a:ext>
            </a:extLst>
          </p:cNvPr>
          <p:cNvSpPr>
            <a:spLocks noGrp="1"/>
          </p:cNvSpPr>
          <p:nvPr>
            <p:ph type="ctrTitle"/>
          </p:nvPr>
        </p:nvSpPr>
        <p:spPr>
          <a:xfrm>
            <a:off x="327658" y="-1429174"/>
            <a:ext cx="5120640" cy="2560320"/>
          </a:xfrm>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4" name="Subtitle 3">
            <a:extLst>
              <a:ext uri="{FF2B5EF4-FFF2-40B4-BE49-F238E27FC236}">
                <a16:creationId xmlns:a16="http://schemas.microsoft.com/office/drawing/2014/main" id="{76E9CA98-7715-05D6-BB04-C0E2131D5001}"/>
              </a:ext>
            </a:extLst>
          </p:cNvPr>
          <p:cNvSpPr>
            <a:spLocks noGrp="1"/>
          </p:cNvSpPr>
          <p:nvPr>
            <p:ph type="subTitle" idx="1"/>
          </p:nvPr>
        </p:nvSpPr>
        <p:spPr>
          <a:xfrm>
            <a:off x="572070" y="1637731"/>
            <a:ext cx="5120640" cy="1600200"/>
          </a:xfrm>
        </p:spPr>
        <p:txBody>
          <a:bodyPr>
            <a:noAutofit/>
          </a:bodyPr>
          <a:lstStyle/>
          <a:p>
            <a:r>
              <a:rPr lang="en-IN" sz="2800" b="1" dirty="0">
                <a:solidFill>
                  <a:srgbClr val="00B050"/>
                </a:solidFill>
                <a:latin typeface="Times New Roman" panose="02020603050405020304" pitchFamily="18" charset="0"/>
                <a:cs typeface="Times New Roman" panose="02020603050405020304" pitchFamily="18" charset="0"/>
                <a:hlinkClick r:id="rId2">
                  <a:extLst>
                    <a:ext uri="{A12FA001-AC4F-418D-AE19-62706E023703}">
                      <ahyp:hlinkClr xmlns:ahyp="http://schemas.microsoft.com/office/drawing/2018/hyperlinkcolor" val="tx"/>
                    </a:ext>
                  </a:extLst>
                </a:hlinkClick>
              </a:rPr>
              <a:t>https://chat.openai.com/</a:t>
            </a:r>
            <a:endParaRPr lang="en-IN" sz="2800" b="1" dirty="0">
              <a:solidFill>
                <a:srgbClr val="00B050"/>
              </a:solidFill>
              <a:latin typeface="Times New Roman" panose="02020603050405020304" pitchFamily="18" charset="0"/>
              <a:cs typeface="Times New Roman" panose="02020603050405020304" pitchFamily="18" charset="0"/>
            </a:endParaRPr>
          </a:p>
          <a:p>
            <a:r>
              <a:rPr lang="en-IN" sz="2800" b="1" u="sng"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hlinkClick r:id="rId3">
                  <a:extLst>
                    <a:ext uri="{A12FA001-AC4F-418D-AE19-62706E023703}">
                      <ahyp:hlinkClr xmlns:ahyp="http://schemas.microsoft.com/office/drawing/2018/hyperlinkcolor" val="tx"/>
                    </a:ext>
                  </a:extLst>
                </a:hlinkClick>
              </a:rPr>
              <a:t>https://www.kaggle.com/</a:t>
            </a:r>
            <a:endParaRPr lang="en-IN" sz="2800" b="1" u="sng"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2800" b="1" u="sng"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https://docs.streamlit.io/</a:t>
            </a:r>
            <a:endParaRPr lang="en-IN" sz="2800" b="1" u="sng" dirty="0">
              <a:solidFill>
                <a:srgbClr val="00B05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IN" sz="2800" b="1" dirty="0">
                <a:solidFill>
                  <a:srgbClr val="00B050"/>
                </a:solidFill>
                <a:latin typeface="Times New Roman" panose="02020603050405020304" pitchFamily="18" charset="0"/>
                <a:cs typeface="Times New Roman" panose="02020603050405020304" pitchFamily="18" charset="0"/>
              </a:rPr>
              <a:t>https://jupyter.org/</a:t>
            </a:r>
          </a:p>
          <a:p>
            <a:r>
              <a:rPr lang="en-IN" sz="2800" b="1" dirty="0">
                <a:solidFill>
                  <a:srgbClr val="00B050"/>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https://code.visualstudio.com/</a:t>
            </a:r>
            <a:endParaRPr lang="en-IN" sz="2800" b="1" dirty="0">
              <a:solidFill>
                <a:srgbClr val="00B050"/>
              </a:solidFill>
              <a:latin typeface="Times New Roman" panose="02020603050405020304" pitchFamily="18" charset="0"/>
              <a:cs typeface="Times New Roman" panose="02020603050405020304" pitchFamily="18" charset="0"/>
            </a:endParaRPr>
          </a:p>
          <a:p>
            <a:endParaRPr lang="en-IN" sz="2800" b="1" dirty="0">
              <a:solidFill>
                <a:srgbClr val="00B050"/>
              </a:solidFill>
              <a:latin typeface="Times New Roman" panose="02020603050405020304" pitchFamily="18" charset="0"/>
              <a:cs typeface="Times New Roman" panose="02020603050405020304" pitchFamily="18" charset="0"/>
            </a:endParaRPr>
          </a:p>
          <a:p>
            <a:endParaRPr lang="en-IN" sz="2800" b="1" dirty="0">
              <a:latin typeface="Times New Roman" panose="02020603050405020304" pitchFamily="18" charset="0"/>
              <a:cs typeface="Times New Roman" panose="02020603050405020304" pitchFamily="18" charset="0"/>
            </a:endParaRPr>
          </a:p>
        </p:txBody>
      </p:sp>
      <p:pic>
        <p:nvPicPr>
          <p:cNvPr id="10" name="Picture Placeholder 9">
            <a:extLst>
              <a:ext uri="{FF2B5EF4-FFF2-40B4-BE49-F238E27FC236}">
                <a16:creationId xmlns:a16="http://schemas.microsoft.com/office/drawing/2014/main" id="{FB2EC667-37A6-DE00-30EA-5D479D3ED79F}"/>
              </a:ext>
            </a:extLst>
          </p:cNvPr>
          <p:cNvPicPr>
            <a:picLocks noGrp="1" noChangeAspect="1"/>
          </p:cNvPicPr>
          <p:nvPr>
            <p:ph type="pic" sz="quarter" idx="10"/>
          </p:nvPr>
        </p:nvPicPr>
        <p:blipFill>
          <a:blip r:embed="rId6"/>
          <a:srcRect l="29602" r="29602"/>
          <a:stretch>
            <a:fillRect/>
          </a:stretch>
        </p:blipFill>
        <p:spPr>
          <a:xfrm>
            <a:off x="6729189" y="-14514"/>
            <a:ext cx="5448297" cy="6858000"/>
          </a:xfrm>
        </p:spPr>
      </p:pic>
    </p:spTree>
    <p:extLst>
      <p:ext uri="{BB962C8B-B14F-4D97-AF65-F5344CB8AC3E}">
        <p14:creationId xmlns:p14="http://schemas.microsoft.com/office/powerpoint/2010/main" val="1255872636"/>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D93591-6DC7-46D0-7192-4F6947E2BDC7}"/>
              </a:ext>
            </a:extLst>
          </p:cNvPr>
          <p:cNvPicPr>
            <a:picLocks noChangeAspect="1"/>
          </p:cNvPicPr>
          <p:nvPr/>
        </p:nvPicPr>
        <p:blipFill>
          <a:blip r:embed="rId2"/>
          <a:stretch>
            <a:fillRect/>
          </a:stretch>
        </p:blipFill>
        <p:spPr>
          <a:xfrm>
            <a:off x="2439780" y="2113137"/>
            <a:ext cx="7312439" cy="2631726"/>
          </a:xfrm>
          <a:prstGeom prst="rect">
            <a:avLst/>
          </a:prstGeom>
          <a:effectLst>
            <a:outerShdw blurRad="50800" dist="38100" dir="5400000" algn="t" rotWithShape="0">
              <a:prstClr val="black">
                <a:alpha val="40000"/>
              </a:prstClr>
            </a:outerShdw>
            <a:reflection blurRad="6350" stA="50000" endA="300" endPos="55500" dist="50800" dir="5400000" sy="-100000" algn="bl" rotWithShape="0"/>
            <a:softEdge rad="63500"/>
          </a:effectLst>
        </p:spPr>
      </p:pic>
    </p:spTree>
    <p:extLst>
      <p:ext uri="{BB962C8B-B14F-4D97-AF65-F5344CB8AC3E}">
        <p14:creationId xmlns:p14="http://schemas.microsoft.com/office/powerpoint/2010/main" val="147440492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sz="quarter" idx="10"/>
          </p:nvPr>
        </p:nvPicPr>
        <p:blipFill>
          <a:blip r:embed="rId3"/>
          <a:srcRect l="950" r="950"/>
          <a:stretch/>
        </p:blipFill>
        <p:spPr>
          <a:xfrm>
            <a:off x="6546160" y="0"/>
            <a:ext cx="5720272" cy="6858000"/>
          </a:xfrm>
        </p:spPr>
      </p:pic>
      <p:sp>
        <p:nvSpPr>
          <p:cNvPr id="3" name="Subtitle 2"/>
          <p:cNvSpPr>
            <a:spLocks noGrp="1"/>
          </p:cNvSpPr>
          <p:nvPr>
            <p:ph type="subTitle" idx="1"/>
          </p:nvPr>
        </p:nvSpPr>
        <p:spPr>
          <a:xfrm>
            <a:off x="1623063" y="4572000"/>
            <a:ext cx="5120640" cy="1600200"/>
          </a:xfrm>
        </p:spPr>
        <p:txBody>
          <a:bodyPr/>
          <a:lstStyle/>
          <a:p>
            <a:pPr algn="just"/>
            <a:r>
              <a:rPr lang="en-US" b="1" dirty="0">
                <a:solidFill>
                  <a:schemeClr val="tx2"/>
                </a:solidFill>
                <a:latin typeface="Times New Roman" panose="02020603050405020304" pitchFamily="18" charset="0"/>
                <a:cs typeface="Times New Roman" panose="02020603050405020304" pitchFamily="18" charset="0"/>
              </a:rPr>
              <a:t>(Using Machine learning algorithms)</a:t>
            </a:r>
          </a:p>
        </p:txBody>
      </p:sp>
      <p:pic>
        <p:nvPicPr>
          <p:cNvPr id="6" name="Picture 5">
            <a:extLst>
              <a:ext uri="{FF2B5EF4-FFF2-40B4-BE49-F238E27FC236}">
                <a16:creationId xmlns:a16="http://schemas.microsoft.com/office/drawing/2014/main" id="{431BEDC5-39A4-5252-5CDF-FDE4BA4C7E4A}"/>
              </a:ext>
            </a:extLst>
          </p:cNvPr>
          <p:cNvPicPr>
            <a:picLocks noChangeAspect="1"/>
          </p:cNvPicPr>
          <p:nvPr/>
        </p:nvPicPr>
        <p:blipFill>
          <a:blip r:embed="rId4"/>
          <a:stretch>
            <a:fillRect/>
          </a:stretch>
        </p:blipFill>
        <p:spPr>
          <a:xfrm>
            <a:off x="-1039530" y="-743531"/>
            <a:ext cx="7798479" cy="7798479"/>
          </a:xfrm>
          <a:prstGeom prst="rect">
            <a:avLst/>
          </a:prstGeom>
        </p:spPr>
      </p:pic>
    </p:spTree>
    <p:extLst>
      <p:ext uri="{BB962C8B-B14F-4D97-AF65-F5344CB8AC3E}">
        <p14:creationId xmlns:p14="http://schemas.microsoft.com/office/powerpoint/2010/main" val="1380595573"/>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Content</a:t>
            </a:r>
          </a:p>
        </p:txBody>
      </p:sp>
      <p:sp>
        <p:nvSpPr>
          <p:cNvPr id="3" name="Content Placeholder 2"/>
          <p:cNvSpPr>
            <a:spLocks noGrp="1"/>
          </p:cNvSpPr>
          <p:nvPr>
            <p:ph idx="1"/>
          </p:nvPr>
        </p:nvSpPr>
        <p:spPr/>
        <p:txBody>
          <a:bodyPr>
            <a:normAutofit/>
          </a:bodyPr>
          <a:lstStyle/>
          <a:p>
            <a:pPr marL="342900" indent="-342900">
              <a:buFont typeface="Wingdings" panose="05000000000000000000" pitchFamily="2" charset="2"/>
              <a:buChar char="Ø"/>
            </a:pPr>
            <a:r>
              <a:rPr lang="en-IN" sz="2400" b="1" dirty="0">
                <a:solidFill>
                  <a:schemeClr val="tx2"/>
                </a:solidFill>
                <a:latin typeface="Mangal" panose="02040503050203030202" pitchFamily="18" charset="0"/>
                <a:cs typeface="Mangal" panose="02040503050203030202" pitchFamily="18" charset="0"/>
              </a:rPr>
              <a:t>Introduction</a:t>
            </a:r>
          </a:p>
          <a:p>
            <a:pPr marL="342900" indent="-342900">
              <a:buFont typeface="Wingdings" panose="05000000000000000000" pitchFamily="2" charset="2"/>
              <a:buChar char="Ø"/>
            </a:pPr>
            <a:r>
              <a:rPr lang="en-IN" b="1" dirty="0">
                <a:solidFill>
                  <a:schemeClr val="tx2"/>
                </a:solidFill>
                <a:latin typeface="Mangal" panose="02040503050203030202" pitchFamily="18" charset="0"/>
                <a:cs typeface="Mangal" panose="02040503050203030202" pitchFamily="18" charset="0"/>
              </a:rPr>
              <a:t>Machine Learning algorithms</a:t>
            </a:r>
            <a:endParaRPr lang="en-IN" sz="2400" b="1" dirty="0">
              <a:solidFill>
                <a:schemeClr val="tx2"/>
              </a:solidFill>
              <a:latin typeface="Mangal" panose="02040503050203030202" pitchFamily="18" charset="0"/>
              <a:cs typeface="Mangal" panose="02040503050203030202" pitchFamily="18" charset="0"/>
            </a:endParaRPr>
          </a:p>
          <a:p>
            <a:pPr marL="342900" indent="-342900">
              <a:buFont typeface="Wingdings" panose="05000000000000000000" pitchFamily="2" charset="2"/>
              <a:buChar char="Ø"/>
            </a:pPr>
            <a:r>
              <a:rPr lang="en-IN" sz="2400" b="1" dirty="0">
                <a:solidFill>
                  <a:schemeClr val="tx2"/>
                </a:solidFill>
                <a:latin typeface="Mangal" panose="02040503050203030202" pitchFamily="18" charset="0"/>
                <a:cs typeface="Mangal" panose="02040503050203030202" pitchFamily="18" charset="0"/>
              </a:rPr>
              <a:t>Languages Used in this project</a:t>
            </a:r>
          </a:p>
          <a:p>
            <a:pPr marL="342900" indent="-342900">
              <a:buFont typeface="Wingdings" panose="05000000000000000000" pitchFamily="2" charset="2"/>
              <a:buChar char="Ø"/>
            </a:pPr>
            <a:r>
              <a:rPr lang="en-IN" sz="2400" b="1" dirty="0">
                <a:solidFill>
                  <a:schemeClr val="tx2"/>
                </a:solidFill>
                <a:latin typeface="Mangal" panose="02040503050203030202" pitchFamily="18" charset="0"/>
                <a:cs typeface="Mangal" panose="02040503050203030202" pitchFamily="18" charset="0"/>
              </a:rPr>
              <a:t>Database Connectivity</a:t>
            </a:r>
          </a:p>
          <a:p>
            <a:pPr marL="342900" indent="-342900">
              <a:buFont typeface="Wingdings" panose="05000000000000000000" pitchFamily="2" charset="2"/>
              <a:buChar char="Ø"/>
            </a:pPr>
            <a:r>
              <a:rPr lang="en-IN" sz="2400" b="1" dirty="0">
                <a:solidFill>
                  <a:schemeClr val="tx2"/>
                </a:solidFill>
                <a:latin typeface="Mangal" panose="02040503050203030202" pitchFamily="18" charset="0"/>
                <a:cs typeface="Mangal" panose="02040503050203030202" pitchFamily="18" charset="0"/>
              </a:rPr>
              <a:t>System Testing</a:t>
            </a:r>
          </a:p>
          <a:p>
            <a:pPr marL="342900" indent="-342900">
              <a:buFont typeface="Wingdings" panose="05000000000000000000" pitchFamily="2" charset="2"/>
              <a:buChar char="Ø"/>
            </a:pPr>
            <a:r>
              <a:rPr lang="en-IN" sz="2400" b="1" dirty="0">
                <a:solidFill>
                  <a:schemeClr val="tx2"/>
                </a:solidFill>
                <a:latin typeface="Mangal" panose="02040503050203030202" pitchFamily="18" charset="0"/>
                <a:cs typeface="Mangal" panose="02040503050203030202" pitchFamily="18" charset="0"/>
              </a:rPr>
              <a:t>Conclusion</a:t>
            </a:r>
          </a:p>
          <a:p>
            <a:pPr marL="342900" indent="-342900">
              <a:buFont typeface="Wingdings" panose="05000000000000000000" pitchFamily="2" charset="2"/>
              <a:buChar char="Ø"/>
            </a:pPr>
            <a:r>
              <a:rPr lang="en-IN" sz="2400" b="1" dirty="0">
                <a:solidFill>
                  <a:schemeClr val="tx2"/>
                </a:solidFill>
                <a:latin typeface="Mangal" panose="02040503050203030202" pitchFamily="18" charset="0"/>
                <a:cs typeface="Mangal" panose="02040503050203030202" pitchFamily="18" charset="0"/>
              </a:rPr>
              <a:t>References</a:t>
            </a:r>
            <a:endParaRPr lang="en-US" sz="2400" b="1" dirty="0">
              <a:solidFill>
                <a:schemeClr val="tx2"/>
              </a:solidFill>
              <a:latin typeface="Mangal" panose="02040503050203030202" pitchFamily="18" charset="0"/>
              <a:cs typeface="Mangal" panose="02040503050203030202" pitchFamily="18" charset="0"/>
            </a:endParaRPr>
          </a:p>
        </p:txBody>
      </p:sp>
    </p:spTree>
    <p:extLst>
      <p:ext uri="{BB962C8B-B14F-4D97-AF65-F5344CB8AC3E}">
        <p14:creationId xmlns:p14="http://schemas.microsoft.com/office/powerpoint/2010/main" val="3639872359"/>
      </p:ext>
    </p:extLst>
  </p:cSld>
  <p:clrMapOvr>
    <a:masterClrMapping/>
  </p:clrMapOvr>
  <mc:AlternateContent xmlns:mc="http://schemas.openxmlformats.org/markup-compatibility/2006">
    <mc:Choice xmlns:p14="http://schemas.microsoft.com/office/powerpoint/2010/main" Requires="p14">
      <p:transition spd="slow" p14:dur="1250">
        <p:wipe/>
      </p:transition>
    </mc:Choice>
    <mc:Fallback>
      <p:transition spd="slow">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Introduction</a:t>
            </a:r>
          </a:p>
        </p:txBody>
      </p:sp>
      <p:sp>
        <p:nvSpPr>
          <p:cNvPr id="7" name="TextBox 6">
            <a:extLst>
              <a:ext uri="{FF2B5EF4-FFF2-40B4-BE49-F238E27FC236}">
                <a16:creationId xmlns:a16="http://schemas.microsoft.com/office/drawing/2014/main" id="{06F1FD8C-C704-E25E-D39B-40F410809478}"/>
              </a:ext>
            </a:extLst>
          </p:cNvPr>
          <p:cNvSpPr txBox="1"/>
          <p:nvPr/>
        </p:nvSpPr>
        <p:spPr>
          <a:xfrm>
            <a:off x="885372" y="2016753"/>
            <a:ext cx="6096000" cy="4191981"/>
          </a:xfrm>
          <a:prstGeom prst="rect">
            <a:avLst/>
          </a:prstGeom>
          <a:noFill/>
        </p:spPr>
        <p:txBody>
          <a:bodyPr wrap="square">
            <a:spAutoFit/>
          </a:bodyPr>
          <a:lstStyle/>
          <a:p>
            <a:pPr marL="342900" indent="-342900" algn="just">
              <a:lnSpc>
                <a:spcPct val="150000"/>
              </a:lnSpc>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A recommendation system is a class of machine learning that uses data to help predict, narrow down, and find what people are looking for among an exponentially growing number of options. 	</a:t>
            </a:r>
          </a:p>
          <a:p>
            <a:pPr marL="342900" indent="-342900" algn="just">
              <a:lnSpc>
                <a:spcPct val="150000"/>
              </a:lnSpc>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Recommendation systems produce a ranked list of items on which a user might be interested, in the context of his current choice of an item. </a:t>
            </a:r>
          </a:p>
          <a:p>
            <a:pPr marL="342900" indent="-342900" algn="just">
              <a:lnSpc>
                <a:spcPct val="150000"/>
              </a:lnSpc>
              <a:buFont typeface="Arial" panose="020B0604020202020204" pitchFamily="34" charset="0"/>
              <a:buChar char="•"/>
            </a:pPr>
            <a:r>
              <a:rPr lang="en-US" sz="2000" dirty="0">
                <a:solidFill>
                  <a:schemeClr val="tx2"/>
                </a:solidFill>
                <a:latin typeface="Times New Roman" panose="02020603050405020304" pitchFamily="18" charset="0"/>
                <a:cs typeface="Times New Roman" panose="02020603050405020304" pitchFamily="18" charset="0"/>
              </a:rPr>
              <a:t>	Applied in variety of applications like movies, books, research articles etc. </a:t>
            </a:r>
          </a:p>
        </p:txBody>
      </p:sp>
      <p:pic>
        <p:nvPicPr>
          <p:cNvPr id="1026" name="Picture 2" descr="Job Recommender System Part-1: Introduction to Recommender Systems | by  Gowtham | Tech Musings">
            <a:extLst>
              <a:ext uri="{FF2B5EF4-FFF2-40B4-BE49-F238E27FC236}">
                <a16:creationId xmlns:a16="http://schemas.microsoft.com/office/drawing/2014/main" id="{E39353EF-B15A-2690-1EA9-05786B0676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3968" y="3088805"/>
            <a:ext cx="4676775" cy="2047875"/>
          </a:xfrm>
          <a:prstGeom prst="rect">
            <a:avLst/>
          </a:prstGeom>
          <a:ln>
            <a:solidFill>
              <a:schemeClr val="tx2"/>
            </a:solidFill>
          </a:ln>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231650"/>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Popularity based &amp; Collaborative Filtering</a:t>
            </a:r>
          </a:p>
        </p:txBody>
      </p:sp>
      <p:sp>
        <p:nvSpPr>
          <p:cNvPr id="12" name="TextBox 11">
            <a:extLst>
              <a:ext uri="{FF2B5EF4-FFF2-40B4-BE49-F238E27FC236}">
                <a16:creationId xmlns:a16="http://schemas.microsoft.com/office/drawing/2014/main" id="{E828EF8E-30F4-9328-8A4C-590C112C8D5B}"/>
              </a:ext>
            </a:extLst>
          </p:cNvPr>
          <p:cNvSpPr txBox="1"/>
          <p:nvPr/>
        </p:nvSpPr>
        <p:spPr>
          <a:xfrm>
            <a:off x="754742" y="2175299"/>
            <a:ext cx="6096000" cy="4452501"/>
          </a:xfrm>
          <a:prstGeom prst="rect">
            <a:avLst/>
          </a:prstGeom>
          <a:noFill/>
        </p:spPr>
        <p:txBody>
          <a:bodyPr wrap="square">
            <a:spAutoFit/>
          </a:bodyPr>
          <a:lstStyle/>
          <a:p>
            <a:pPr algn="just">
              <a:spcBef>
                <a:spcPts val="750"/>
              </a:spcBef>
              <a:spcAft>
                <a:spcPts val="600"/>
              </a:spcAft>
              <a:buFont typeface="Arial" panose="020B0604020202020204" pitchFamily="34" charset="0"/>
              <a:buChar char="•"/>
            </a:pPr>
            <a:r>
              <a:rPr lang="en-US" sz="2000" i="0" dirty="0">
                <a:solidFill>
                  <a:schemeClr val="tx2"/>
                </a:solidFill>
                <a:effectLst/>
                <a:latin typeface="Times New Roman" panose="02020603050405020304" pitchFamily="18" charset="0"/>
                <a:cs typeface="Times New Roman" panose="02020603050405020304" pitchFamily="18" charset="0"/>
              </a:rPr>
              <a:t> Popularity-based filtering</a:t>
            </a:r>
          </a:p>
          <a:p>
            <a:pPr algn="just">
              <a:spcBef>
                <a:spcPts val="750"/>
              </a:spcBef>
              <a:spcAft>
                <a:spcPts val="600"/>
              </a:spcAft>
            </a:pPr>
            <a:r>
              <a:rPr lang="en-US" sz="2000" i="0" dirty="0">
                <a:solidFill>
                  <a:schemeClr val="tx2"/>
                </a:solidFill>
                <a:effectLst/>
                <a:latin typeface="Times New Roman" panose="02020603050405020304" pitchFamily="18" charset="0"/>
                <a:cs typeface="Times New Roman" panose="02020603050405020304" pitchFamily="18" charset="0"/>
              </a:rPr>
              <a:t>Recommends items based on their popularity, or the number of ratings they have. This method is not personalized, so the same recommendations are made to all users. </a:t>
            </a:r>
          </a:p>
          <a:p>
            <a:pPr algn="just">
              <a:spcBef>
                <a:spcPts val="750"/>
              </a:spcBef>
              <a:spcAft>
                <a:spcPts val="600"/>
              </a:spcAft>
            </a:pPr>
            <a:endParaRPr lang="en-US" sz="2000" i="0" dirty="0">
              <a:solidFill>
                <a:schemeClr val="tx2"/>
              </a:solidFill>
              <a:effectLst/>
              <a:latin typeface="Times New Roman" panose="02020603050405020304" pitchFamily="18" charset="0"/>
              <a:cs typeface="Times New Roman" panose="02020603050405020304" pitchFamily="18" charset="0"/>
            </a:endParaRPr>
          </a:p>
          <a:p>
            <a:pPr marL="342900" indent="-342900" algn="l">
              <a:lnSpc>
                <a:spcPts val="1650"/>
              </a:lnSpc>
              <a:buFont typeface="Arial" panose="020B0604020202020204" pitchFamily="34" charset="0"/>
              <a:buChar char="•"/>
            </a:pPr>
            <a:r>
              <a:rPr lang="en-US" sz="2000" i="0" dirty="0">
                <a:solidFill>
                  <a:schemeClr val="tx2"/>
                </a:solidFill>
                <a:effectLst/>
                <a:latin typeface="Times New Roman" panose="02020603050405020304" pitchFamily="18" charset="0"/>
                <a:cs typeface="Times New Roman" panose="02020603050405020304" pitchFamily="18" charset="0"/>
              </a:rPr>
              <a:t>Collaborative filtering</a:t>
            </a:r>
          </a:p>
          <a:p>
            <a:pPr algn="l">
              <a:lnSpc>
                <a:spcPts val="1650"/>
              </a:lnSpc>
            </a:pPr>
            <a:endParaRPr lang="en-US" sz="2000" i="0" dirty="0">
              <a:solidFill>
                <a:schemeClr val="tx2"/>
              </a:solidFill>
              <a:effectLst/>
              <a:latin typeface="Times New Roman" panose="02020603050405020304" pitchFamily="18" charset="0"/>
              <a:cs typeface="Times New Roman" panose="02020603050405020304" pitchFamily="18" charset="0"/>
            </a:endParaRPr>
          </a:p>
          <a:p>
            <a:pPr algn="l"/>
            <a:r>
              <a:rPr lang="en-US" sz="2000" i="0" dirty="0">
                <a:solidFill>
                  <a:schemeClr val="tx2"/>
                </a:solidFill>
                <a:effectLst/>
                <a:latin typeface="Times New Roman" panose="02020603050405020304" pitchFamily="18" charset="0"/>
                <a:cs typeface="Times New Roman" panose="02020603050405020304" pitchFamily="18" charset="0"/>
              </a:rPr>
              <a:t>Recommends items based on the preferences of other users who are similar to the current user. This method uses user-generated content, such as ratings and feedback, to make recommendations.</a:t>
            </a:r>
          </a:p>
          <a:p>
            <a:pPr algn="just">
              <a:spcBef>
                <a:spcPts val="750"/>
              </a:spcBef>
              <a:spcAft>
                <a:spcPts val="600"/>
              </a:spcAft>
            </a:pPr>
            <a:endParaRPr lang="en-US" sz="2000" i="0" dirty="0">
              <a:solidFill>
                <a:schemeClr val="tx2"/>
              </a:solidFill>
              <a:effectLst/>
              <a:latin typeface="Times New Roman" panose="02020603050405020304" pitchFamily="18" charset="0"/>
              <a:cs typeface="Times New Roman" panose="02020603050405020304" pitchFamily="18" charset="0"/>
            </a:endParaRPr>
          </a:p>
        </p:txBody>
      </p:sp>
      <p:pic>
        <p:nvPicPr>
          <p:cNvPr id="13" name="Picture 2">
            <a:extLst>
              <a:ext uri="{FF2B5EF4-FFF2-40B4-BE49-F238E27FC236}">
                <a16:creationId xmlns:a16="http://schemas.microsoft.com/office/drawing/2014/main" id="{0B4AB903-EC70-B1BE-79FD-B76F2867E985}"/>
              </a:ext>
            </a:extLst>
          </p:cNvPr>
          <p:cNvPicPr>
            <a:picLocks noChangeAspect="1" noChangeArrowheads="1"/>
          </p:cNvPicPr>
          <p:nvPr/>
        </p:nvPicPr>
        <p:blipFill rotWithShape="1">
          <a:blip r:embed="rId2"/>
          <a:srcRect b="15741"/>
          <a:stretch/>
        </p:blipFill>
        <p:spPr bwMode="auto">
          <a:xfrm>
            <a:off x="7045457" y="2564000"/>
            <a:ext cx="4667573" cy="3415885"/>
          </a:xfrm>
          <a:prstGeom prst="rect">
            <a:avLst/>
          </a:prstGeom>
          <a:ln>
            <a:solidFill>
              <a:schemeClr val="tx2"/>
            </a:solidFill>
          </a:ln>
          <a:effectLst>
            <a:softEdge rad="317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385538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used in this project</a:t>
            </a:r>
          </a:p>
        </p:txBody>
      </p:sp>
      <p:sp>
        <p:nvSpPr>
          <p:cNvPr id="4" name="Content Placeholder 3">
            <a:extLst>
              <a:ext uri="{FF2B5EF4-FFF2-40B4-BE49-F238E27FC236}">
                <a16:creationId xmlns:a16="http://schemas.microsoft.com/office/drawing/2014/main" id="{92518930-5070-4FDA-BE3D-5921BF97927E}"/>
              </a:ext>
            </a:extLst>
          </p:cNvPr>
          <p:cNvSpPr>
            <a:spLocks noGrp="1"/>
          </p:cNvSpPr>
          <p:nvPr>
            <p:ph idx="1"/>
          </p:nvPr>
        </p:nvSpPr>
        <p:spPr/>
        <p:txBody>
          <a:bodyPr>
            <a:normAutofit fontScale="92500"/>
          </a:bodyPr>
          <a:lstStyle/>
          <a:p>
            <a:pPr lvl="0" algn="just">
              <a:lnSpc>
                <a:spcPct val="110000"/>
              </a:lnSpc>
            </a:pPr>
            <a:r>
              <a:rPr lang="en-US" sz="2400" dirty="0">
                <a:solidFill>
                  <a:schemeClr val="tx2"/>
                </a:solidFill>
                <a:latin typeface="Times New Roman" panose="02020603050405020304" pitchFamily="18" charset="0"/>
                <a:cs typeface="Times New Roman" panose="02020603050405020304" pitchFamily="18" charset="0"/>
              </a:rPr>
              <a:t>In this project, the primary programming language used is Python, along with the Flask web framework for building the web application. Python is a versatile and widely-used language known for its simplicity and readability, making it suitable for both beginners and experienced developers.</a:t>
            </a:r>
          </a:p>
          <a:p>
            <a:pPr lvl="0" algn="just">
              <a:lnSpc>
                <a:spcPct val="110000"/>
              </a:lnSpc>
            </a:pPr>
            <a:r>
              <a:rPr lang="en-US" sz="2400" dirty="0">
                <a:solidFill>
                  <a:schemeClr val="tx2"/>
                </a:solidFill>
                <a:latin typeface="Times New Roman" panose="02020603050405020304" pitchFamily="18" charset="0"/>
                <a:cs typeface="Times New Roman" panose="02020603050405020304" pitchFamily="18" charset="0"/>
              </a:rPr>
              <a:t>Flask is a lightweight and easy-to-use web framework that simplifies the process of building web applications in Python. It provides essential tools for handling HTTP requests, managing routes, and rendering dynamic content.</a:t>
            </a:r>
          </a:p>
          <a:p>
            <a:pPr algn="just">
              <a:lnSpc>
                <a:spcPct val="110000"/>
              </a:lnSpc>
            </a:pPr>
            <a:r>
              <a:rPr lang="en-US" sz="2400" dirty="0">
                <a:solidFill>
                  <a:schemeClr val="tx2"/>
                </a:solidFill>
                <a:latin typeface="Times New Roman" panose="02020603050405020304" pitchFamily="18" charset="0"/>
                <a:cs typeface="Times New Roman" panose="02020603050405020304" pitchFamily="18" charset="0"/>
              </a:rPr>
              <a:t>HTML and CSS: Standard web development languages used for creating the user interface and styling the web pages.</a:t>
            </a:r>
            <a:endParaRPr lang="en-IN" sz="2400" dirty="0">
              <a:solidFill>
                <a:schemeClr val="tx2"/>
              </a:solidFill>
              <a:latin typeface="Times New Roman" panose="02020603050405020304" pitchFamily="18" charset="0"/>
              <a:cs typeface="Times New Roman" panose="02020603050405020304" pitchFamily="18" charset="0"/>
            </a:endParaRPr>
          </a:p>
          <a:p>
            <a:pPr marL="0" indent="0">
              <a:lnSpc>
                <a:spcPct val="110000"/>
              </a:lnSpc>
              <a:buNone/>
            </a:pPr>
            <a:endParaRPr lang="en-IN" dirty="0">
              <a:solidFill>
                <a:schemeClr val="tx2"/>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2142608"/>
      </p:ext>
    </p:extLst>
  </p:cSld>
  <p:clrMapOvr>
    <a:masterClrMapping/>
  </p:clrMapOvr>
  <p:transition spd="slow">
    <p:comb/>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27017" y="-1435674"/>
            <a:ext cx="4452256" cy="2567787"/>
          </a:xfrm>
        </p:spPr>
        <p:txBody>
          <a:bodyPr>
            <a:normAutofit/>
          </a:bodyPr>
          <a:lstStyle/>
          <a:p>
            <a:r>
              <a:rPr lang="en-US" sz="3200" b="1" dirty="0"/>
              <a:t>Database Connectivity</a:t>
            </a:r>
          </a:p>
        </p:txBody>
      </p:sp>
      <p:pic>
        <p:nvPicPr>
          <p:cNvPr id="7" name="Picture Placeholder 6">
            <a:extLst>
              <a:ext uri="{FF2B5EF4-FFF2-40B4-BE49-F238E27FC236}">
                <a16:creationId xmlns:a16="http://schemas.microsoft.com/office/drawing/2014/main" id="{3AE2DCF9-D951-8815-6D41-D3D8D432414E}"/>
              </a:ext>
            </a:extLst>
          </p:cNvPr>
          <p:cNvPicPr>
            <a:picLocks noGrp="1" noChangeAspect="1"/>
          </p:cNvPicPr>
          <p:nvPr>
            <p:ph type="pic" sz="quarter" idx="10"/>
          </p:nvPr>
        </p:nvPicPr>
        <p:blipFill>
          <a:blip r:embed="rId2"/>
          <a:srcRect l="14708" r="14708"/>
          <a:stretch>
            <a:fillRect/>
          </a:stretch>
        </p:blipFill>
        <p:spPr>
          <a:xfrm>
            <a:off x="6743703" y="0"/>
            <a:ext cx="5448297" cy="6858000"/>
          </a:xfrm>
        </p:spPr>
      </p:pic>
      <p:sp>
        <p:nvSpPr>
          <p:cNvPr id="3" name="Subtitle 2">
            <a:extLst>
              <a:ext uri="{FF2B5EF4-FFF2-40B4-BE49-F238E27FC236}">
                <a16:creationId xmlns:a16="http://schemas.microsoft.com/office/drawing/2014/main" id="{90557F74-C062-B079-0C80-7DC420F27605}"/>
              </a:ext>
            </a:extLst>
          </p:cNvPr>
          <p:cNvSpPr>
            <a:spLocks noGrp="1"/>
          </p:cNvSpPr>
          <p:nvPr>
            <p:ph type="subTitle" idx="1"/>
          </p:nvPr>
        </p:nvSpPr>
        <p:spPr>
          <a:xfrm>
            <a:off x="487315" y="2017486"/>
            <a:ext cx="5120640" cy="1600200"/>
          </a:xfrm>
        </p:spPr>
        <p:txBody>
          <a:bodyPr>
            <a:noAutofit/>
          </a:bodyPr>
          <a:lstStyle/>
          <a:p>
            <a:pPr algn="l" fontAlgn="base">
              <a:lnSpc>
                <a:spcPts val="1500"/>
              </a:lnSpc>
              <a:spcAft>
                <a:spcPts val="300"/>
              </a:spcAft>
            </a:pPr>
            <a:r>
              <a:rPr lang="en-IN" sz="2000" i="0" dirty="0">
                <a:solidFill>
                  <a:schemeClr val="tx2"/>
                </a:solidFill>
                <a:effectLst/>
                <a:latin typeface="Times New Roman" panose="02020603050405020304" pitchFamily="18" charset="0"/>
                <a:cs typeface="Times New Roman" panose="02020603050405020304" pitchFamily="18" charset="0"/>
              </a:rPr>
              <a:t>In this project we used three datasets.</a:t>
            </a:r>
          </a:p>
          <a:p>
            <a:pPr marL="514350" indent="-514350" algn="l" fontAlgn="base">
              <a:lnSpc>
                <a:spcPts val="1500"/>
              </a:lnSpc>
              <a:spcAft>
                <a:spcPts val="300"/>
              </a:spcAft>
              <a:buFont typeface="+mj-lt"/>
              <a:buAutoNum type="romanUcPeriod"/>
            </a:pPr>
            <a:r>
              <a:rPr lang="en-IN" sz="2000" b="1" i="0" dirty="0">
                <a:solidFill>
                  <a:schemeClr val="tx2"/>
                </a:solidFill>
                <a:effectLst/>
                <a:latin typeface="Times New Roman" panose="02020603050405020304" pitchFamily="18" charset="0"/>
                <a:cs typeface="Times New Roman" panose="02020603050405020304" pitchFamily="18" charset="0"/>
              </a:rPr>
              <a:t>Books.csv</a:t>
            </a:r>
          </a:p>
          <a:p>
            <a:pPr marL="514350" indent="-514350" algn="l" fontAlgn="base">
              <a:lnSpc>
                <a:spcPts val="1500"/>
              </a:lnSpc>
              <a:spcAft>
                <a:spcPts val="300"/>
              </a:spcAft>
              <a:buFont typeface="+mj-lt"/>
              <a:buAutoNum type="romanUcPeriod"/>
            </a:pPr>
            <a:r>
              <a:rPr lang="en-IN" sz="2000" b="1" i="0" dirty="0">
                <a:solidFill>
                  <a:schemeClr val="tx2"/>
                </a:solidFill>
                <a:effectLst/>
                <a:latin typeface="Times New Roman" panose="02020603050405020304" pitchFamily="18" charset="0"/>
                <a:cs typeface="Times New Roman" panose="02020603050405020304" pitchFamily="18" charset="0"/>
              </a:rPr>
              <a:t>Ratings.csv</a:t>
            </a:r>
          </a:p>
          <a:p>
            <a:pPr marL="514350" indent="-514350" algn="l" fontAlgn="base">
              <a:lnSpc>
                <a:spcPts val="1500"/>
              </a:lnSpc>
              <a:spcAft>
                <a:spcPts val="300"/>
              </a:spcAft>
              <a:buFont typeface="+mj-lt"/>
              <a:buAutoNum type="romanUcPeriod"/>
            </a:pPr>
            <a:r>
              <a:rPr lang="en-IN" sz="2000" b="1" i="0" dirty="0">
                <a:solidFill>
                  <a:schemeClr val="tx2"/>
                </a:solidFill>
                <a:effectLst/>
                <a:latin typeface="Times New Roman" panose="02020603050405020304" pitchFamily="18" charset="0"/>
                <a:cs typeface="Times New Roman" panose="02020603050405020304" pitchFamily="18" charset="0"/>
              </a:rPr>
              <a:t>Users.csv</a:t>
            </a:r>
          </a:p>
          <a:p>
            <a:pPr marL="342900" indent="-342900" algn="just" fontAlgn="base">
              <a:lnSpc>
                <a:spcPct val="100000"/>
              </a:lnSpc>
              <a:spcAft>
                <a:spcPts val="300"/>
              </a:spcAft>
              <a:buFont typeface="Arial" panose="020B0604020202020204" pitchFamily="34" charset="0"/>
              <a:buChar char="•"/>
            </a:pPr>
            <a:r>
              <a:rPr lang="en-IN" sz="2000" i="0" dirty="0">
                <a:solidFill>
                  <a:schemeClr val="tx2"/>
                </a:solidFill>
                <a:effectLst/>
                <a:latin typeface="Times New Roman" panose="02020603050405020304" pitchFamily="18" charset="0"/>
                <a:cs typeface="Times New Roman" panose="02020603050405020304" pitchFamily="18" charset="0"/>
              </a:rPr>
              <a:t>Books.csv which contains </a:t>
            </a:r>
            <a:r>
              <a:rPr lang="en-US" sz="2000" i="0" u="none" strike="noStrike" baseline="0" dirty="0">
                <a:solidFill>
                  <a:srgbClr val="000000"/>
                </a:solidFill>
                <a:latin typeface="Times New Roman" panose="02020603050405020304" pitchFamily="18" charset="0"/>
                <a:cs typeface="Times New Roman" panose="02020603050405020304" pitchFamily="18" charset="0"/>
              </a:rPr>
              <a:t>Book-Title, Book-Author, Year-Of-Publication,</a:t>
            </a:r>
            <a:r>
              <a:rPr lang="en-US" sz="2000" dirty="0">
                <a:solidFill>
                  <a:srgbClr val="000000"/>
                </a:solidFill>
                <a:latin typeface="Times New Roman" panose="02020603050405020304" pitchFamily="18" charset="0"/>
                <a:cs typeface="Times New Roman" panose="02020603050405020304" pitchFamily="18" charset="0"/>
              </a:rPr>
              <a:t> </a:t>
            </a:r>
            <a:r>
              <a:rPr lang="en-US" sz="2000" i="0" u="none" strike="noStrike" baseline="0" dirty="0">
                <a:solidFill>
                  <a:srgbClr val="000000"/>
                </a:solidFill>
                <a:latin typeface="Times New Roman" panose="02020603050405020304" pitchFamily="18" charset="0"/>
                <a:cs typeface="Times New Roman" panose="02020603050405020304" pitchFamily="18" charset="0"/>
              </a:rPr>
              <a:t>Publisher , </a:t>
            </a:r>
          </a:p>
          <a:p>
            <a:pPr marL="342900" indent="-342900" algn="just" fontAlgn="base">
              <a:lnSpc>
                <a:spcPct val="100000"/>
              </a:lnSpc>
              <a:spcAft>
                <a:spcPts val="300"/>
              </a:spcAft>
              <a:buFont typeface="Arial" panose="020B0604020202020204" pitchFamily="34" charset="0"/>
              <a:buChar char="•"/>
            </a:pPr>
            <a:r>
              <a:rPr lang="en-US" sz="2000" dirty="0">
                <a:solidFill>
                  <a:srgbClr val="000000"/>
                </a:solidFill>
                <a:effectLst/>
                <a:latin typeface="Times New Roman" panose="02020603050405020304" pitchFamily="18" charset="0"/>
                <a:cs typeface="Times New Roman" panose="02020603050405020304" pitchFamily="18" charset="0"/>
              </a:rPr>
              <a:t>In users user id, location and age</a:t>
            </a:r>
          </a:p>
          <a:p>
            <a:pPr marL="342900" indent="-342900" algn="just" fontAlgn="base">
              <a:lnSpc>
                <a:spcPct val="100000"/>
              </a:lnSpc>
              <a:spcAft>
                <a:spcPts val="300"/>
              </a:spcAft>
              <a:buFont typeface="Arial" panose="020B0604020202020204" pitchFamily="34" charset="0"/>
              <a:buChar char="•"/>
            </a:pPr>
            <a:r>
              <a:rPr lang="en-US" sz="2000" i="0" dirty="0">
                <a:solidFill>
                  <a:srgbClr val="000000"/>
                </a:solidFill>
                <a:latin typeface="Times New Roman" panose="02020603050405020304" pitchFamily="18" charset="0"/>
                <a:cs typeface="Times New Roman" panose="02020603050405020304" pitchFamily="18" charset="0"/>
              </a:rPr>
              <a:t>And ratings.csv which contain user rating.</a:t>
            </a:r>
            <a:endParaRPr lang="en-IN" sz="2000" i="0" dirty="0">
              <a:solidFill>
                <a:schemeClr val="tx2"/>
              </a:solidFill>
              <a:effectLst/>
              <a:latin typeface="Times New Roman" panose="02020603050405020304" pitchFamily="18" charset="0"/>
              <a:cs typeface="Times New Roman" panose="02020603050405020304" pitchFamily="18" charset="0"/>
            </a:endParaRPr>
          </a:p>
          <a:p>
            <a:endParaRPr lang="en-IN" sz="20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3667927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779463"/>
            <a:ext cx="8047038" cy="1558926"/>
          </a:xfrm>
        </p:spPr>
        <p:txBody>
          <a:bodyPr/>
          <a:lstStyle/>
          <a:p>
            <a:r>
              <a:rPr lang="en-US" b="1" dirty="0">
                <a:solidFill>
                  <a:schemeClr val="tx2"/>
                </a:solidFill>
                <a:latin typeface="Times New Roman" panose="02020603050405020304" pitchFamily="18" charset="0"/>
                <a:cs typeface="Times New Roman" panose="02020603050405020304" pitchFamily="18" charset="0"/>
              </a:rPr>
              <a:t>System Testing</a:t>
            </a:r>
          </a:p>
        </p:txBody>
      </p:sp>
      <p:pic>
        <p:nvPicPr>
          <p:cNvPr id="5" name="Picture 4">
            <a:extLst>
              <a:ext uri="{FF2B5EF4-FFF2-40B4-BE49-F238E27FC236}">
                <a16:creationId xmlns:a16="http://schemas.microsoft.com/office/drawing/2014/main" id="{23C27AC1-223B-E862-DAE3-BC975E74CEDC}"/>
              </a:ext>
            </a:extLst>
          </p:cNvPr>
          <p:cNvPicPr>
            <a:picLocks noChangeAspect="1"/>
          </p:cNvPicPr>
          <p:nvPr/>
        </p:nvPicPr>
        <p:blipFill>
          <a:blip r:embed="rId2"/>
          <a:stretch>
            <a:fillRect/>
          </a:stretch>
        </p:blipFill>
        <p:spPr>
          <a:xfrm>
            <a:off x="1009649" y="771550"/>
            <a:ext cx="10353095" cy="582077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374778722"/>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339B23-A6CE-5157-10EE-C81D535D1C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B1A24B-3576-F1CE-4773-1DF499E45A9E}"/>
              </a:ext>
            </a:extLst>
          </p:cNvPr>
          <p:cNvSpPr>
            <a:spLocks noGrp="1"/>
          </p:cNvSpPr>
          <p:nvPr>
            <p:ph type="title" idx="4294967295"/>
          </p:nvPr>
        </p:nvSpPr>
        <p:spPr>
          <a:xfrm>
            <a:off x="0" y="-779463"/>
            <a:ext cx="8047038" cy="1558926"/>
          </a:xfrm>
        </p:spPr>
        <p:txBody>
          <a:bodyPr/>
          <a:lstStyle/>
          <a:p>
            <a:r>
              <a:rPr lang="en-US" b="1" dirty="0">
                <a:solidFill>
                  <a:schemeClr val="tx2"/>
                </a:solidFill>
                <a:latin typeface="Times New Roman" panose="02020603050405020304" pitchFamily="18" charset="0"/>
                <a:cs typeface="Times New Roman" panose="02020603050405020304" pitchFamily="18" charset="0"/>
              </a:rPr>
              <a:t>After given input</a:t>
            </a:r>
          </a:p>
        </p:txBody>
      </p:sp>
      <p:pic>
        <p:nvPicPr>
          <p:cNvPr id="5" name="Picture 4">
            <a:extLst>
              <a:ext uri="{FF2B5EF4-FFF2-40B4-BE49-F238E27FC236}">
                <a16:creationId xmlns:a16="http://schemas.microsoft.com/office/drawing/2014/main" id="{5DBF7B25-F2A0-70CA-9FFF-CE53E0994F39}"/>
              </a:ext>
            </a:extLst>
          </p:cNvPr>
          <p:cNvPicPr>
            <a:picLocks noChangeAspect="1"/>
          </p:cNvPicPr>
          <p:nvPr/>
        </p:nvPicPr>
        <p:blipFill>
          <a:blip r:embed="rId2"/>
          <a:srcRect/>
          <a:stretch/>
        </p:blipFill>
        <p:spPr>
          <a:xfrm>
            <a:off x="1009650" y="771550"/>
            <a:ext cx="10353093" cy="5820773"/>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92109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Sales Direction 16X9">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direction presentation (widescreen).potx" id="{D17AB31B-F25B-45F4-B34E-C6982D129A29}" vid="{B63A7B92-8C2A-4E6A-9062-768A2448E61C}"/>
    </a:ext>
  </a:extLst>
</a:theme>
</file>

<file path=ppt/theme/theme2.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SalesDirection">
      <a:dk1>
        <a:srgbClr val="595959"/>
      </a:dk1>
      <a:lt1>
        <a:sysClr val="window" lastClr="FFFFFF"/>
      </a:lt1>
      <a:dk2>
        <a:srgbClr val="000000"/>
      </a:dk2>
      <a:lt2>
        <a:srgbClr val="F2F2F2"/>
      </a:lt2>
      <a:accent1>
        <a:srgbClr val="1EB8C1"/>
      </a:accent1>
      <a:accent2>
        <a:srgbClr val="EF7920"/>
      </a:accent2>
      <a:accent3>
        <a:srgbClr val="EFC119"/>
      </a:accent3>
      <a:accent4>
        <a:srgbClr val="969890"/>
      </a:accent4>
      <a:accent5>
        <a:srgbClr val="50B4F2"/>
      </a:accent5>
      <a:accent6>
        <a:srgbClr val="C05A3A"/>
      </a:accent6>
      <a:hlink>
        <a:srgbClr val="EFC119"/>
      </a:hlink>
      <a:folHlink>
        <a:srgbClr val="969890"/>
      </a:folHlink>
    </a:clrScheme>
    <a:fontScheme name="Book Antiqua">
      <a:majorFont>
        <a:latin typeface="Book Antiqua"/>
        <a:ea typeface=""/>
        <a:cs typeface=""/>
      </a:majorFont>
      <a:minorFont>
        <a:latin typeface="Book Antiqu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direction presentation (widescreen)</Template>
  <TotalTime>86</TotalTime>
  <Words>467</Words>
  <Application>Microsoft Office PowerPoint</Application>
  <PresentationFormat>Widescreen</PresentationFormat>
  <Paragraphs>47</Paragraphs>
  <Slides>14</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Book Antiqua</vt:lpstr>
      <vt:lpstr>Mangal</vt:lpstr>
      <vt:lpstr>Times New Roman</vt:lpstr>
      <vt:lpstr>Wingdings</vt:lpstr>
      <vt:lpstr>Sales Direction 16X9</vt:lpstr>
      <vt:lpstr>PowerPoint Presentation</vt:lpstr>
      <vt:lpstr>PowerPoint Presentation</vt:lpstr>
      <vt:lpstr>Content</vt:lpstr>
      <vt:lpstr>Introduction</vt:lpstr>
      <vt:lpstr>Popularity based &amp; Collaborative Filtering</vt:lpstr>
      <vt:lpstr>Language used in this project</vt:lpstr>
      <vt:lpstr>Database Connectivity</vt:lpstr>
      <vt:lpstr>System Testing</vt:lpstr>
      <vt:lpstr>After given input</vt:lpstr>
      <vt:lpstr>After wrong given input</vt:lpstr>
      <vt:lpstr>Contact page</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mahadev pandharpote</dc:creator>
  <cp:lastModifiedBy>mahadev pandharpote</cp:lastModifiedBy>
  <cp:revision>4</cp:revision>
  <dcterms:created xsi:type="dcterms:W3CDTF">2024-11-18T16:43:20Z</dcterms:created>
  <dcterms:modified xsi:type="dcterms:W3CDTF">2024-12-06T16:00:03Z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0x010100AA3F7D94069FF64A86F7DFF56D60E3BE</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